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K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K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K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K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K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K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K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K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K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K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K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K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85" name="Google Shape;85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2245" l="49767" r="23396" t="64974"/>
          <a:stretch/>
        </p:blipFill>
        <p:spPr>
          <a:xfrm>
            <a:off x="-16433" y="0"/>
            <a:ext cx="1211197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40" name="Google Shape;140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145" l="14825" r="14975" t="12633"/>
          <a:stretch/>
        </p:blipFill>
        <p:spPr>
          <a:xfrm>
            <a:off x="312606" y="231229"/>
            <a:ext cx="8221794" cy="5286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46" name="Google Shape;146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937" l="14524" r="14674" t="11908"/>
          <a:stretch/>
        </p:blipFill>
        <p:spPr>
          <a:xfrm>
            <a:off x="3626068" y="2343807"/>
            <a:ext cx="4929353" cy="322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52" name="Google Shape;152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4663" l="14975" r="15127" t="12874"/>
          <a:stretch/>
        </p:blipFill>
        <p:spPr>
          <a:xfrm>
            <a:off x="3657600" y="2385848"/>
            <a:ext cx="4866290" cy="3153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KE"/>
              <a:t>Reporting /assessment </a:t>
            </a:r>
            <a:endParaRPr/>
          </a:p>
        </p:txBody>
      </p:sp>
      <p:pic>
        <p:nvPicPr>
          <p:cNvPr id="158" name="Google Shape;158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3841" l="9089" r="9088" t="12633"/>
          <a:stretch/>
        </p:blipFill>
        <p:spPr>
          <a:xfrm>
            <a:off x="3247697" y="2406869"/>
            <a:ext cx="5696606" cy="2764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KE"/>
              <a:t>Learner progress report </a:t>
            </a:r>
            <a:endParaRPr/>
          </a:p>
        </p:txBody>
      </p:sp>
      <p:pic>
        <p:nvPicPr>
          <p:cNvPr id="164" name="Google Shape;164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0713" r="22374" t="11908"/>
          <a:stretch/>
        </p:blipFill>
        <p:spPr>
          <a:xfrm>
            <a:off x="1660634" y="1439917"/>
            <a:ext cx="9606455" cy="473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1" name="Google Shape;91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12216"/>
          <a:stretch/>
        </p:blipFill>
        <p:spPr>
          <a:xfrm>
            <a:off x="438374" y="277793"/>
            <a:ext cx="10915426" cy="5988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7" name="Google Shape;97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6967" r="27919" t="10122"/>
          <a:stretch/>
        </p:blipFill>
        <p:spPr>
          <a:xfrm>
            <a:off x="-73500" y="-386725"/>
            <a:ext cx="8563200" cy="74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3" name="Google Shape;103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0408" r="13644" t="11037"/>
          <a:stretch/>
        </p:blipFill>
        <p:spPr>
          <a:xfrm>
            <a:off x="189890" y="1"/>
            <a:ext cx="12002110" cy="617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9" name="Google Shape;109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4715"/>
          <a:stretch/>
        </p:blipFill>
        <p:spPr>
          <a:xfrm>
            <a:off x="-53822" y="283778"/>
            <a:ext cx="12245822" cy="5735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15" name="Google Shape;115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-573" t="12149"/>
          <a:stretch/>
        </p:blipFill>
        <p:spPr>
          <a:xfrm>
            <a:off x="1" y="365125"/>
            <a:ext cx="12192000" cy="6308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21" name="Google Shape;121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9089" r="0" t="11667"/>
          <a:stretch/>
        </p:blipFill>
        <p:spPr>
          <a:xfrm>
            <a:off x="0" y="0"/>
            <a:ext cx="12190488" cy="6716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KE"/>
              <a:t>Differentiation learner  plan</a:t>
            </a:r>
            <a:endParaRPr/>
          </a:p>
        </p:txBody>
      </p:sp>
      <p:pic>
        <p:nvPicPr>
          <p:cNvPr id="127" name="Google Shape;127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9041" r="22613" t="15009"/>
          <a:stretch/>
        </p:blipFill>
        <p:spPr>
          <a:xfrm>
            <a:off x="441434" y="1690689"/>
            <a:ext cx="3836277" cy="432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 rotWithShape="1">
          <a:blip r:embed="rId4">
            <a:alphaModFix/>
          </a:blip>
          <a:srcRect b="3141" l="21622" r="23062" t="12414"/>
          <a:stretch/>
        </p:blipFill>
        <p:spPr>
          <a:xfrm>
            <a:off x="5265683" y="1534509"/>
            <a:ext cx="5969876" cy="5108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34" name="Google Shape;134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4179" l="15127" r="14976" t="12633"/>
          <a:stretch/>
        </p:blipFill>
        <p:spPr>
          <a:xfrm>
            <a:off x="84083" y="-1"/>
            <a:ext cx="11834647" cy="6726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