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76" r:id="rId3"/>
    <p:sldId id="266" r:id="rId4"/>
    <p:sldId id="269" r:id="rId5"/>
    <p:sldId id="268" r:id="rId6"/>
    <p:sldId id="272" r:id="rId7"/>
    <p:sldId id="271" r:id="rId8"/>
    <p:sldId id="27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48"/>
    <p:restoredTop sz="94582"/>
  </p:normalViewPr>
  <p:slideViewPr>
    <p:cSldViewPr snapToGrid="0" snapToObjects="1">
      <p:cViewPr varScale="1">
        <p:scale>
          <a:sx n="105" d="100"/>
          <a:sy n="105" d="100"/>
        </p:scale>
        <p:origin x="3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282FD-5E96-604A-AA33-2C9819C9F917}" type="datetimeFigureOut">
              <a:rPr lang="en-US" smtClean="0"/>
              <a:t>4/19/21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C8DA7-9AEF-FA4F-8339-239B73CE1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14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5B001-0453-834B-8AAA-154AB73E8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05F2C3-B882-EB47-B260-8EE2F9F87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D15FD-9BE2-A148-801C-16C0680D6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21AE-D6A1-3244-A0AF-2C9963AA63BD}" type="datetimeFigureOut">
              <a:rPr lang="en-US" smtClean="0"/>
              <a:t>4/19/21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0DB1A-D046-1946-A4EB-BCE7071A3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8230A-20CF-CE45-808F-CDE44A8E1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2F27C-35FB-FE43-B5B3-A288B24F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517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FC0F3-49EA-494B-9722-3B43DABD7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881140-A970-634B-BEDF-73CEEF407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EB3D9-3B75-ED4F-B50C-F0A7FB4A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21AE-D6A1-3244-A0AF-2C9963AA63BD}" type="datetimeFigureOut">
              <a:rPr lang="en-US" smtClean="0"/>
              <a:t>4/19/21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FB96C-F1F4-954E-83F6-C43B89401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EDC31-DC65-AB4B-9DC7-788256134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2F27C-35FB-FE43-B5B3-A288B24F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793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C1A68B-032D-3740-A2CE-4C5DBA36B6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98FFBC-46DE-A04A-9BC9-566CCA3664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1B59E-2800-6A47-8342-E40DFCC48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21AE-D6A1-3244-A0AF-2C9963AA63BD}" type="datetimeFigureOut">
              <a:rPr lang="en-US" smtClean="0"/>
              <a:t>4/19/21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17BA2-83EB-D845-9AC5-E71465027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D2997-2EFC-6C40-963E-0164089A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2F27C-35FB-FE43-B5B3-A288B24F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24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37E6B-BA5C-D347-B703-A1432851A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923A1-3642-7246-B891-45EA3218B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9753D-775A-EA4C-88FA-F0CEDCEDF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21AE-D6A1-3244-A0AF-2C9963AA63BD}" type="datetimeFigureOut">
              <a:rPr lang="en-US" smtClean="0"/>
              <a:t>4/19/21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A12C6-0D15-314F-B90F-5137D1661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A9515-07E9-664C-BFEB-EB2130B58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2F27C-35FB-FE43-B5B3-A288B24F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622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6F33C-1C98-7A4A-9730-EA3DE3EEF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452473-4384-8747-946B-9A74D3AF3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3ED39-4F3A-4849-8112-926777B86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21AE-D6A1-3244-A0AF-2C9963AA63BD}" type="datetimeFigureOut">
              <a:rPr lang="en-US" smtClean="0"/>
              <a:t>4/19/21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27AFD-160C-6B4A-AFD0-8B67C80E5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FB765-D66C-E647-8C2B-6DE12BF61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2F27C-35FB-FE43-B5B3-A288B24F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30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D5A0A-1E3D-144A-80BA-18A807408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F3083-7CA1-5A48-B04A-8B083659E0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426FA9-867E-D042-B9D7-7D5CD49E1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E5592B-0172-C349-89DE-ACCE7A744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21AE-D6A1-3244-A0AF-2C9963AA63BD}" type="datetimeFigureOut">
              <a:rPr lang="en-US" smtClean="0"/>
              <a:t>4/19/21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9F2CD8-0113-4B4D-BA7E-92EE96D34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4E6835-3251-0D4B-85EC-4354A0CF5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2F27C-35FB-FE43-B5B3-A288B24F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01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68C6-C3E3-FD49-9C61-63F8305AD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A1D181-FBA0-6447-81C8-9A2D81A80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BF284B-379E-1B45-AA7D-0F2FE76B8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79DAD5-8326-9444-B7D0-CC27105513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ACA4CF-F6FC-E548-A412-E9C9C45ADF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044FB5-1BA5-E043-BF20-955B74D3E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21AE-D6A1-3244-A0AF-2C9963AA63BD}" type="datetimeFigureOut">
              <a:rPr lang="en-US" smtClean="0"/>
              <a:t>4/19/21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EB3EC2-D834-0F4C-ABE1-02D2E06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A7E795-8453-7C40-A847-5A33FF2B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2F27C-35FB-FE43-B5B3-A288B24F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948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F0D85-D75F-FF4B-9587-C944DC613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9310DC-D839-5B43-B432-E53E89100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21AE-D6A1-3244-A0AF-2C9963AA63BD}" type="datetimeFigureOut">
              <a:rPr lang="en-US" smtClean="0"/>
              <a:t>4/19/21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0BD60F-2968-D540-A939-FB3B9AF13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4672D1-9415-A44F-B94A-1208E6F35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2F27C-35FB-FE43-B5B3-A288B24F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46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D02C52-AC8C-AA45-BC26-BF1BB95BF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21AE-D6A1-3244-A0AF-2C9963AA63BD}" type="datetimeFigureOut">
              <a:rPr lang="en-US" smtClean="0"/>
              <a:t>4/19/21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B61209-BD27-9E4B-8DCE-97BEDC3A6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340368-49B5-604F-9C06-E4B1108C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2F27C-35FB-FE43-B5B3-A288B24F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655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DDB8F-B88B-DB47-AE25-64F6BC446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B97B7-5963-3444-B30B-41C56A961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540BCE-9687-3D46-B9C0-CB0686310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AB2940-CDDD-8845-842B-857CC51A8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21AE-D6A1-3244-A0AF-2C9963AA63BD}" type="datetimeFigureOut">
              <a:rPr lang="en-US" smtClean="0"/>
              <a:t>4/19/21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96BFD8-71F5-0941-9DB3-FDF98BB65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F0527-E436-8E4B-B450-7631AB850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2F27C-35FB-FE43-B5B3-A288B24F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30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28AB6-1902-434F-82AF-FCE59D049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54805E-76BF-CA4D-A04B-7DF82643E0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D75DE4-30E6-E041-A4E2-336538925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45ADF6-A9A4-D842-A8B0-1A9026FED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21AE-D6A1-3244-A0AF-2C9963AA63BD}" type="datetimeFigureOut">
              <a:rPr lang="en-US" smtClean="0"/>
              <a:t>4/19/21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2F08CF-42D7-FD4C-A20D-3E78B9BFE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EBCA01-4817-B14F-A407-A8B1D9EF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2F27C-35FB-FE43-B5B3-A288B24F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69E73D-2965-234F-BA4F-560B49783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AC3AD4-F6F2-814E-B720-63809213E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3DF80-3E5C-8046-99A9-23D17C717B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21AE-D6A1-3244-A0AF-2C9963AA63BD}" type="datetimeFigureOut">
              <a:rPr lang="en-US" smtClean="0"/>
              <a:t>4/19/21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105DB-7F24-4041-8089-CB83C178D4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B752F3-E1C2-024A-8221-58E79DA298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2F27C-35FB-FE43-B5B3-A288B24F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587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iteracy.concordia.ca/en/index.html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lms.kec.ac.ke/mod/page/view.php?id=458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literacy.concordia.ca/resources/abra/parent/en/video_using_abra.php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5F0E358-1E49-4920-80D8-C3D138708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E2D2362D-7010-4036-B9CA-03DFC8EB3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C85BF5E-2BD6-4E5B-8EA3-420B45BB0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389812" y="0"/>
            <a:ext cx="4802188" cy="6858000"/>
          </a:xfrm>
          <a:custGeom>
            <a:avLst/>
            <a:gdLst>
              <a:gd name="connsiteX0" fmla="*/ 0 w 4802188"/>
              <a:gd name="connsiteY0" fmla="*/ 0 h 6858000"/>
              <a:gd name="connsiteX1" fmla="*/ 4802188 w 4802188"/>
              <a:gd name="connsiteY1" fmla="*/ 0 h 6858000"/>
              <a:gd name="connsiteX2" fmla="*/ 4802188 w 4802188"/>
              <a:gd name="connsiteY2" fmla="*/ 6858000 h 6858000"/>
              <a:gd name="connsiteX3" fmla="*/ 0 w 4802188"/>
              <a:gd name="connsiteY3" fmla="*/ 6858000 h 6858000"/>
              <a:gd name="connsiteX4" fmla="*/ 4763 w 4802188"/>
              <a:gd name="connsiteY4" fmla="*/ 6791325 h 6858000"/>
              <a:gd name="connsiteX5" fmla="*/ 12700 w 4802188"/>
              <a:gd name="connsiteY5" fmla="*/ 6735762 h 6858000"/>
              <a:gd name="connsiteX6" fmla="*/ 22225 w 4802188"/>
              <a:gd name="connsiteY6" fmla="*/ 6683375 h 6858000"/>
              <a:gd name="connsiteX7" fmla="*/ 38100 w 4802188"/>
              <a:gd name="connsiteY7" fmla="*/ 6640512 h 6858000"/>
              <a:gd name="connsiteX8" fmla="*/ 53975 w 4802188"/>
              <a:gd name="connsiteY8" fmla="*/ 6597650 h 6858000"/>
              <a:gd name="connsiteX9" fmla="*/ 73025 w 4802188"/>
              <a:gd name="connsiteY9" fmla="*/ 6561137 h 6858000"/>
              <a:gd name="connsiteX10" fmla="*/ 92075 w 4802188"/>
              <a:gd name="connsiteY10" fmla="*/ 6523037 h 6858000"/>
              <a:gd name="connsiteX11" fmla="*/ 109538 w 4802188"/>
              <a:gd name="connsiteY11" fmla="*/ 6488112 h 6858000"/>
              <a:gd name="connsiteX12" fmla="*/ 127000 w 4802188"/>
              <a:gd name="connsiteY12" fmla="*/ 6448425 h 6858000"/>
              <a:gd name="connsiteX13" fmla="*/ 142875 w 4802188"/>
              <a:gd name="connsiteY13" fmla="*/ 6407150 h 6858000"/>
              <a:gd name="connsiteX14" fmla="*/ 157163 w 4802188"/>
              <a:gd name="connsiteY14" fmla="*/ 6361112 h 6858000"/>
              <a:gd name="connsiteX15" fmla="*/ 168275 w 4802188"/>
              <a:gd name="connsiteY15" fmla="*/ 6311900 h 6858000"/>
              <a:gd name="connsiteX16" fmla="*/ 176213 w 4802188"/>
              <a:gd name="connsiteY16" fmla="*/ 6251575 h 6858000"/>
              <a:gd name="connsiteX17" fmla="*/ 179388 w 4802188"/>
              <a:gd name="connsiteY17" fmla="*/ 6183312 h 6858000"/>
              <a:gd name="connsiteX18" fmla="*/ 176213 w 4802188"/>
              <a:gd name="connsiteY18" fmla="*/ 6113462 h 6858000"/>
              <a:gd name="connsiteX19" fmla="*/ 168275 w 4802188"/>
              <a:gd name="connsiteY19" fmla="*/ 6056312 h 6858000"/>
              <a:gd name="connsiteX20" fmla="*/ 157163 w 4802188"/>
              <a:gd name="connsiteY20" fmla="*/ 6003925 h 6858000"/>
              <a:gd name="connsiteX21" fmla="*/ 142875 w 4802188"/>
              <a:gd name="connsiteY21" fmla="*/ 5956300 h 6858000"/>
              <a:gd name="connsiteX22" fmla="*/ 127000 w 4802188"/>
              <a:gd name="connsiteY22" fmla="*/ 5915025 h 6858000"/>
              <a:gd name="connsiteX23" fmla="*/ 107950 w 4802188"/>
              <a:gd name="connsiteY23" fmla="*/ 5876925 h 6858000"/>
              <a:gd name="connsiteX24" fmla="*/ 88900 w 4802188"/>
              <a:gd name="connsiteY24" fmla="*/ 5840412 h 6858000"/>
              <a:gd name="connsiteX25" fmla="*/ 69850 w 4802188"/>
              <a:gd name="connsiteY25" fmla="*/ 5802312 h 6858000"/>
              <a:gd name="connsiteX26" fmla="*/ 52388 w 4802188"/>
              <a:gd name="connsiteY26" fmla="*/ 5762625 h 6858000"/>
              <a:gd name="connsiteX27" fmla="*/ 34925 w 4802188"/>
              <a:gd name="connsiteY27" fmla="*/ 5721350 h 6858000"/>
              <a:gd name="connsiteX28" fmla="*/ 20638 w 4802188"/>
              <a:gd name="connsiteY28" fmla="*/ 5675312 h 6858000"/>
              <a:gd name="connsiteX29" fmla="*/ 11113 w 4802188"/>
              <a:gd name="connsiteY29" fmla="*/ 5622925 h 6858000"/>
              <a:gd name="connsiteX30" fmla="*/ 1588 w 4802188"/>
              <a:gd name="connsiteY30" fmla="*/ 5562600 h 6858000"/>
              <a:gd name="connsiteX31" fmla="*/ 0 w 4802188"/>
              <a:gd name="connsiteY31" fmla="*/ 5494337 h 6858000"/>
              <a:gd name="connsiteX32" fmla="*/ 1588 w 4802188"/>
              <a:gd name="connsiteY32" fmla="*/ 5426075 h 6858000"/>
              <a:gd name="connsiteX33" fmla="*/ 11113 w 4802188"/>
              <a:gd name="connsiteY33" fmla="*/ 5365750 h 6858000"/>
              <a:gd name="connsiteX34" fmla="*/ 20638 w 4802188"/>
              <a:gd name="connsiteY34" fmla="*/ 5313362 h 6858000"/>
              <a:gd name="connsiteX35" fmla="*/ 34925 w 4802188"/>
              <a:gd name="connsiteY35" fmla="*/ 5268912 h 6858000"/>
              <a:gd name="connsiteX36" fmla="*/ 52388 w 4802188"/>
              <a:gd name="connsiteY36" fmla="*/ 5226050 h 6858000"/>
              <a:gd name="connsiteX37" fmla="*/ 69850 w 4802188"/>
              <a:gd name="connsiteY37" fmla="*/ 5186362 h 6858000"/>
              <a:gd name="connsiteX38" fmla="*/ 88900 w 4802188"/>
              <a:gd name="connsiteY38" fmla="*/ 5149850 h 6858000"/>
              <a:gd name="connsiteX39" fmla="*/ 107950 w 4802188"/>
              <a:gd name="connsiteY39" fmla="*/ 5114925 h 6858000"/>
              <a:gd name="connsiteX40" fmla="*/ 127000 w 4802188"/>
              <a:gd name="connsiteY40" fmla="*/ 5075237 h 6858000"/>
              <a:gd name="connsiteX41" fmla="*/ 142875 w 4802188"/>
              <a:gd name="connsiteY41" fmla="*/ 5033962 h 6858000"/>
              <a:gd name="connsiteX42" fmla="*/ 157163 w 4802188"/>
              <a:gd name="connsiteY42" fmla="*/ 4987925 h 6858000"/>
              <a:gd name="connsiteX43" fmla="*/ 168275 w 4802188"/>
              <a:gd name="connsiteY43" fmla="*/ 4935537 h 6858000"/>
              <a:gd name="connsiteX44" fmla="*/ 176213 w 4802188"/>
              <a:gd name="connsiteY44" fmla="*/ 4875212 h 6858000"/>
              <a:gd name="connsiteX45" fmla="*/ 179388 w 4802188"/>
              <a:gd name="connsiteY45" fmla="*/ 4806950 h 6858000"/>
              <a:gd name="connsiteX46" fmla="*/ 176213 w 4802188"/>
              <a:gd name="connsiteY46" fmla="*/ 4738687 h 6858000"/>
              <a:gd name="connsiteX47" fmla="*/ 168275 w 4802188"/>
              <a:gd name="connsiteY47" fmla="*/ 4678362 h 6858000"/>
              <a:gd name="connsiteX48" fmla="*/ 157163 w 4802188"/>
              <a:gd name="connsiteY48" fmla="*/ 4625975 h 6858000"/>
              <a:gd name="connsiteX49" fmla="*/ 142875 w 4802188"/>
              <a:gd name="connsiteY49" fmla="*/ 4579937 h 6858000"/>
              <a:gd name="connsiteX50" fmla="*/ 127000 w 4802188"/>
              <a:gd name="connsiteY50" fmla="*/ 4537075 h 6858000"/>
              <a:gd name="connsiteX51" fmla="*/ 107950 w 4802188"/>
              <a:gd name="connsiteY51" fmla="*/ 4498975 h 6858000"/>
              <a:gd name="connsiteX52" fmla="*/ 69850 w 4802188"/>
              <a:gd name="connsiteY52" fmla="*/ 4424362 h 6858000"/>
              <a:gd name="connsiteX53" fmla="*/ 52388 w 4802188"/>
              <a:gd name="connsiteY53" fmla="*/ 4386262 h 6858000"/>
              <a:gd name="connsiteX54" fmla="*/ 34925 w 4802188"/>
              <a:gd name="connsiteY54" fmla="*/ 4343400 h 6858000"/>
              <a:gd name="connsiteX55" fmla="*/ 20638 w 4802188"/>
              <a:gd name="connsiteY55" fmla="*/ 4297362 h 6858000"/>
              <a:gd name="connsiteX56" fmla="*/ 11113 w 4802188"/>
              <a:gd name="connsiteY56" fmla="*/ 4244975 h 6858000"/>
              <a:gd name="connsiteX57" fmla="*/ 1588 w 4802188"/>
              <a:gd name="connsiteY57" fmla="*/ 4186237 h 6858000"/>
              <a:gd name="connsiteX58" fmla="*/ 0 w 4802188"/>
              <a:gd name="connsiteY58" fmla="*/ 4116387 h 6858000"/>
              <a:gd name="connsiteX59" fmla="*/ 1588 w 4802188"/>
              <a:gd name="connsiteY59" fmla="*/ 4048125 h 6858000"/>
              <a:gd name="connsiteX60" fmla="*/ 11113 w 4802188"/>
              <a:gd name="connsiteY60" fmla="*/ 3987800 h 6858000"/>
              <a:gd name="connsiteX61" fmla="*/ 20638 w 4802188"/>
              <a:gd name="connsiteY61" fmla="*/ 3935412 h 6858000"/>
              <a:gd name="connsiteX62" fmla="*/ 34925 w 4802188"/>
              <a:gd name="connsiteY62" fmla="*/ 3890962 h 6858000"/>
              <a:gd name="connsiteX63" fmla="*/ 52388 w 4802188"/>
              <a:gd name="connsiteY63" fmla="*/ 3848100 h 6858000"/>
              <a:gd name="connsiteX64" fmla="*/ 69850 w 4802188"/>
              <a:gd name="connsiteY64" fmla="*/ 3811587 h 6858000"/>
              <a:gd name="connsiteX65" fmla="*/ 107950 w 4802188"/>
              <a:gd name="connsiteY65" fmla="*/ 3736975 h 6858000"/>
              <a:gd name="connsiteX66" fmla="*/ 127000 w 4802188"/>
              <a:gd name="connsiteY66" fmla="*/ 3697287 h 6858000"/>
              <a:gd name="connsiteX67" fmla="*/ 142875 w 4802188"/>
              <a:gd name="connsiteY67" fmla="*/ 3656012 h 6858000"/>
              <a:gd name="connsiteX68" fmla="*/ 157163 w 4802188"/>
              <a:gd name="connsiteY68" fmla="*/ 3609975 h 6858000"/>
              <a:gd name="connsiteX69" fmla="*/ 168275 w 4802188"/>
              <a:gd name="connsiteY69" fmla="*/ 3557587 h 6858000"/>
              <a:gd name="connsiteX70" fmla="*/ 176213 w 4802188"/>
              <a:gd name="connsiteY70" fmla="*/ 3497262 h 6858000"/>
              <a:gd name="connsiteX71" fmla="*/ 179388 w 4802188"/>
              <a:gd name="connsiteY71" fmla="*/ 3427412 h 6858000"/>
              <a:gd name="connsiteX72" fmla="*/ 176213 w 4802188"/>
              <a:gd name="connsiteY72" fmla="*/ 3360737 h 6858000"/>
              <a:gd name="connsiteX73" fmla="*/ 168275 w 4802188"/>
              <a:gd name="connsiteY73" fmla="*/ 3300412 h 6858000"/>
              <a:gd name="connsiteX74" fmla="*/ 157163 w 4802188"/>
              <a:gd name="connsiteY74" fmla="*/ 3248025 h 6858000"/>
              <a:gd name="connsiteX75" fmla="*/ 142875 w 4802188"/>
              <a:gd name="connsiteY75" fmla="*/ 3201987 h 6858000"/>
              <a:gd name="connsiteX76" fmla="*/ 127000 w 4802188"/>
              <a:gd name="connsiteY76" fmla="*/ 3160712 h 6858000"/>
              <a:gd name="connsiteX77" fmla="*/ 107950 w 4802188"/>
              <a:gd name="connsiteY77" fmla="*/ 3121025 h 6858000"/>
              <a:gd name="connsiteX78" fmla="*/ 88900 w 4802188"/>
              <a:gd name="connsiteY78" fmla="*/ 3084512 h 6858000"/>
              <a:gd name="connsiteX79" fmla="*/ 69850 w 4802188"/>
              <a:gd name="connsiteY79" fmla="*/ 3046412 h 6858000"/>
              <a:gd name="connsiteX80" fmla="*/ 52388 w 4802188"/>
              <a:gd name="connsiteY80" fmla="*/ 3009900 h 6858000"/>
              <a:gd name="connsiteX81" fmla="*/ 34925 w 4802188"/>
              <a:gd name="connsiteY81" fmla="*/ 2967037 h 6858000"/>
              <a:gd name="connsiteX82" fmla="*/ 20638 w 4802188"/>
              <a:gd name="connsiteY82" fmla="*/ 2922587 h 6858000"/>
              <a:gd name="connsiteX83" fmla="*/ 11113 w 4802188"/>
              <a:gd name="connsiteY83" fmla="*/ 2868612 h 6858000"/>
              <a:gd name="connsiteX84" fmla="*/ 1588 w 4802188"/>
              <a:gd name="connsiteY84" fmla="*/ 2809875 h 6858000"/>
              <a:gd name="connsiteX85" fmla="*/ 0 w 4802188"/>
              <a:gd name="connsiteY85" fmla="*/ 2741612 h 6858000"/>
              <a:gd name="connsiteX86" fmla="*/ 1588 w 4802188"/>
              <a:gd name="connsiteY86" fmla="*/ 2671762 h 6858000"/>
              <a:gd name="connsiteX87" fmla="*/ 11113 w 4802188"/>
              <a:gd name="connsiteY87" fmla="*/ 2613025 h 6858000"/>
              <a:gd name="connsiteX88" fmla="*/ 20638 w 4802188"/>
              <a:gd name="connsiteY88" fmla="*/ 2560637 h 6858000"/>
              <a:gd name="connsiteX89" fmla="*/ 34925 w 4802188"/>
              <a:gd name="connsiteY89" fmla="*/ 2513012 h 6858000"/>
              <a:gd name="connsiteX90" fmla="*/ 52388 w 4802188"/>
              <a:gd name="connsiteY90" fmla="*/ 2471737 h 6858000"/>
              <a:gd name="connsiteX91" fmla="*/ 69850 w 4802188"/>
              <a:gd name="connsiteY91" fmla="*/ 2433637 h 6858000"/>
              <a:gd name="connsiteX92" fmla="*/ 88900 w 4802188"/>
              <a:gd name="connsiteY92" fmla="*/ 2395537 h 6858000"/>
              <a:gd name="connsiteX93" fmla="*/ 107950 w 4802188"/>
              <a:gd name="connsiteY93" fmla="*/ 2359025 h 6858000"/>
              <a:gd name="connsiteX94" fmla="*/ 127000 w 4802188"/>
              <a:gd name="connsiteY94" fmla="*/ 2319337 h 6858000"/>
              <a:gd name="connsiteX95" fmla="*/ 142875 w 4802188"/>
              <a:gd name="connsiteY95" fmla="*/ 2278062 h 6858000"/>
              <a:gd name="connsiteX96" fmla="*/ 157163 w 4802188"/>
              <a:gd name="connsiteY96" fmla="*/ 2232025 h 6858000"/>
              <a:gd name="connsiteX97" fmla="*/ 168275 w 4802188"/>
              <a:gd name="connsiteY97" fmla="*/ 2179637 h 6858000"/>
              <a:gd name="connsiteX98" fmla="*/ 176213 w 4802188"/>
              <a:gd name="connsiteY98" fmla="*/ 2119312 h 6858000"/>
              <a:gd name="connsiteX99" fmla="*/ 179388 w 4802188"/>
              <a:gd name="connsiteY99" fmla="*/ 2051050 h 6858000"/>
              <a:gd name="connsiteX100" fmla="*/ 176213 w 4802188"/>
              <a:gd name="connsiteY100" fmla="*/ 1982787 h 6858000"/>
              <a:gd name="connsiteX101" fmla="*/ 168275 w 4802188"/>
              <a:gd name="connsiteY101" fmla="*/ 1922462 h 6858000"/>
              <a:gd name="connsiteX102" fmla="*/ 157163 w 4802188"/>
              <a:gd name="connsiteY102" fmla="*/ 1870075 h 6858000"/>
              <a:gd name="connsiteX103" fmla="*/ 142875 w 4802188"/>
              <a:gd name="connsiteY103" fmla="*/ 1824037 h 6858000"/>
              <a:gd name="connsiteX104" fmla="*/ 127000 w 4802188"/>
              <a:gd name="connsiteY104" fmla="*/ 1782762 h 6858000"/>
              <a:gd name="connsiteX105" fmla="*/ 107950 w 4802188"/>
              <a:gd name="connsiteY105" fmla="*/ 1743075 h 6858000"/>
              <a:gd name="connsiteX106" fmla="*/ 88900 w 4802188"/>
              <a:gd name="connsiteY106" fmla="*/ 1708150 h 6858000"/>
              <a:gd name="connsiteX107" fmla="*/ 69850 w 4802188"/>
              <a:gd name="connsiteY107" fmla="*/ 1671637 h 6858000"/>
              <a:gd name="connsiteX108" fmla="*/ 52388 w 4802188"/>
              <a:gd name="connsiteY108" fmla="*/ 1631950 h 6858000"/>
              <a:gd name="connsiteX109" fmla="*/ 34925 w 4802188"/>
              <a:gd name="connsiteY109" fmla="*/ 1589087 h 6858000"/>
              <a:gd name="connsiteX110" fmla="*/ 20638 w 4802188"/>
              <a:gd name="connsiteY110" fmla="*/ 1544637 h 6858000"/>
              <a:gd name="connsiteX111" fmla="*/ 11113 w 4802188"/>
              <a:gd name="connsiteY111" fmla="*/ 1492250 h 6858000"/>
              <a:gd name="connsiteX112" fmla="*/ 1588 w 4802188"/>
              <a:gd name="connsiteY112" fmla="*/ 1431925 h 6858000"/>
              <a:gd name="connsiteX113" fmla="*/ 0 w 4802188"/>
              <a:gd name="connsiteY113" fmla="*/ 1363662 h 6858000"/>
              <a:gd name="connsiteX114" fmla="*/ 1588 w 4802188"/>
              <a:gd name="connsiteY114" fmla="*/ 1295400 h 6858000"/>
              <a:gd name="connsiteX115" fmla="*/ 11113 w 4802188"/>
              <a:gd name="connsiteY115" fmla="*/ 1235075 h 6858000"/>
              <a:gd name="connsiteX116" fmla="*/ 20638 w 4802188"/>
              <a:gd name="connsiteY116" fmla="*/ 1182687 h 6858000"/>
              <a:gd name="connsiteX117" fmla="*/ 34925 w 4802188"/>
              <a:gd name="connsiteY117" fmla="*/ 1136650 h 6858000"/>
              <a:gd name="connsiteX118" fmla="*/ 52388 w 4802188"/>
              <a:gd name="connsiteY118" fmla="*/ 1095375 h 6858000"/>
              <a:gd name="connsiteX119" fmla="*/ 69850 w 4802188"/>
              <a:gd name="connsiteY119" fmla="*/ 1055687 h 6858000"/>
              <a:gd name="connsiteX120" fmla="*/ 88900 w 4802188"/>
              <a:gd name="connsiteY120" fmla="*/ 1017587 h 6858000"/>
              <a:gd name="connsiteX121" fmla="*/ 107950 w 4802188"/>
              <a:gd name="connsiteY121" fmla="*/ 981075 h 6858000"/>
              <a:gd name="connsiteX122" fmla="*/ 127000 w 4802188"/>
              <a:gd name="connsiteY122" fmla="*/ 942975 h 6858000"/>
              <a:gd name="connsiteX123" fmla="*/ 142875 w 4802188"/>
              <a:gd name="connsiteY123" fmla="*/ 901700 h 6858000"/>
              <a:gd name="connsiteX124" fmla="*/ 157163 w 4802188"/>
              <a:gd name="connsiteY124" fmla="*/ 854075 h 6858000"/>
              <a:gd name="connsiteX125" fmla="*/ 168275 w 4802188"/>
              <a:gd name="connsiteY125" fmla="*/ 801687 h 6858000"/>
              <a:gd name="connsiteX126" fmla="*/ 176213 w 4802188"/>
              <a:gd name="connsiteY126" fmla="*/ 744537 h 6858000"/>
              <a:gd name="connsiteX127" fmla="*/ 179388 w 4802188"/>
              <a:gd name="connsiteY127" fmla="*/ 673100 h 6858000"/>
              <a:gd name="connsiteX128" fmla="*/ 176213 w 4802188"/>
              <a:gd name="connsiteY128" fmla="*/ 606425 h 6858000"/>
              <a:gd name="connsiteX129" fmla="*/ 168275 w 4802188"/>
              <a:gd name="connsiteY129" fmla="*/ 546100 h 6858000"/>
              <a:gd name="connsiteX130" fmla="*/ 157163 w 4802188"/>
              <a:gd name="connsiteY130" fmla="*/ 496887 h 6858000"/>
              <a:gd name="connsiteX131" fmla="*/ 142875 w 4802188"/>
              <a:gd name="connsiteY131" fmla="*/ 450850 h 6858000"/>
              <a:gd name="connsiteX132" fmla="*/ 127000 w 4802188"/>
              <a:gd name="connsiteY132" fmla="*/ 409575 h 6858000"/>
              <a:gd name="connsiteX133" fmla="*/ 109538 w 4802188"/>
              <a:gd name="connsiteY133" fmla="*/ 369887 h 6858000"/>
              <a:gd name="connsiteX134" fmla="*/ 92075 w 4802188"/>
              <a:gd name="connsiteY134" fmla="*/ 334962 h 6858000"/>
              <a:gd name="connsiteX135" fmla="*/ 73025 w 4802188"/>
              <a:gd name="connsiteY135" fmla="*/ 296862 h 6858000"/>
              <a:gd name="connsiteX136" fmla="*/ 53975 w 4802188"/>
              <a:gd name="connsiteY136" fmla="*/ 260350 h 6858000"/>
              <a:gd name="connsiteX137" fmla="*/ 38100 w 4802188"/>
              <a:gd name="connsiteY137" fmla="*/ 217487 h 6858000"/>
              <a:gd name="connsiteX138" fmla="*/ 22225 w 4802188"/>
              <a:gd name="connsiteY138" fmla="*/ 174625 h 6858000"/>
              <a:gd name="connsiteX139" fmla="*/ 12700 w 4802188"/>
              <a:gd name="connsiteY139" fmla="*/ 122237 h 6858000"/>
              <a:gd name="connsiteX140" fmla="*/ 4763 w 4802188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wrap="square" rtlCol="0" anchor="ctr">
            <a:noAutofit/>
          </a:bodyPr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0EB8D9-489E-3D42-8103-2BDC7CCE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641" y="662400"/>
            <a:ext cx="3410309" cy="79492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400" b="1" dirty="0"/>
              <a:t>Accessing the Literacy Tools</a:t>
            </a:r>
            <a:b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40D8E28-91B5-42B0-9D6C-B777D8AD9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713579" cy="6858000"/>
          </a:xfrm>
          <a:custGeom>
            <a:avLst/>
            <a:gdLst>
              <a:gd name="connsiteX0" fmla="*/ 0 w 7713579"/>
              <a:gd name="connsiteY0" fmla="*/ 0 h 6858000"/>
              <a:gd name="connsiteX1" fmla="*/ 7534191 w 7713579"/>
              <a:gd name="connsiteY1" fmla="*/ 0 h 6858000"/>
              <a:gd name="connsiteX2" fmla="*/ 7538954 w 7713579"/>
              <a:gd name="connsiteY2" fmla="*/ 66675 h 6858000"/>
              <a:gd name="connsiteX3" fmla="*/ 7546891 w 7713579"/>
              <a:gd name="connsiteY3" fmla="*/ 122237 h 6858000"/>
              <a:gd name="connsiteX4" fmla="*/ 7556416 w 7713579"/>
              <a:gd name="connsiteY4" fmla="*/ 174625 h 6858000"/>
              <a:gd name="connsiteX5" fmla="*/ 7572291 w 7713579"/>
              <a:gd name="connsiteY5" fmla="*/ 217487 h 6858000"/>
              <a:gd name="connsiteX6" fmla="*/ 7588166 w 7713579"/>
              <a:gd name="connsiteY6" fmla="*/ 260350 h 6858000"/>
              <a:gd name="connsiteX7" fmla="*/ 7607216 w 7713579"/>
              <a:gd name="connsiteY7" fmla="*/ 296862 h 6858000"/>
              <a:gd name="connsiteX8" fmla="*/ 7626266 w 7713579"/>
              <a:gd name="connsiteY8" fmla="*/ 334962 h 6858000"/>
              <a:gd name="connsiteX9" fmla="*/ 7643729 w 7713579"/>
              <a:gd name="connsiteY9" fmla="*/ 369887 h 6858000"/>
              <a:gd name="connsiteX10" fmla="*/ 7661191 w 7713579"/>
              <a:gd name="connsiteY10" fmla="*/ 409575 h 6858000"/>
              <a:gd name="connsiteX11" fmla="*/ 7677066 w 7713579"/>
              <a:gd name="connsiteY11" fmla="*/ 450850 h 6858000"/>
              <a:gd name="connsiteX12" fmla="*/ 7691354 w 7713579"/>
              <a:gd name="connsiteY12" fmla="*/ 496887 h 6858000"/>
              <a:gd name="connsiteX13" fmla="*/ 7702466 w 7713579"/>
              <a:gd name="connsiteY13" fmla="*/ 546100 h 6858000"/>
              <a:gd name="connsiteX14" fmla="*/ 7710404 w 7713579"/>
              <a:gd name="connsiteY14" fmla="*/ 606425 h 6858000"/>
              <a:gd name="connsiteX15" fmla="*/ 7713579 w 7713579"/>
              <a:gd name="connsiteY15" fmla="*/ 673100 h 6858000"/>
              <a:gd name="connsiteX16" fmla="*/ 7710404 w 7713579"/>
              <a:gd name="connsiteY16" fmla="*/ 744537 h 6858000"/>
              <a:gd name="connsiteX17" fmla="*/ 7702466 w 7713579"/>
              <a:gd name="connsiteY17" fmla="*/ 801687 h 6858000"/>
              <a:gd name="connsiteX18" fmla="*/ 7691354 w 7713579"/>
              <a:gd name="connsiteY18" fmla="*/ 854075 h 6858000"/>
              <a:gd name="connsiteX19" fmla="*/ 7677066 w 7713579"/>
              <a:gd name="connsiteY19" fmla="*/ 901700 h 6858000"/>
              <a:gd name="connsiteX20" fmla="*/ 7661191 w 7713579"/>
              <a:gd name="connsiteY20" fmla="*/ 942975 h 6858000"/>
              <a:gd name="connsiteX21" fmla="*/ 7642141 w 7713579"/>
              <a:gd name="connsiteY21" fmla="*/ 981075 h 6858000"/>
              <a:gd name="connsiteX22" fmla="*/ 7623091 w 7713579"/>
              <a:gd name="connsiteY22" fmla="*/ 1017587 h 6858000"/>
              <a:gd name="connsiteX23" fmla="*/ 7604041 w 7713579"/>
              <a:gd name="connsiteY23" fmla="*/ 1055687 h 6858000"/>
              <a:gd name="connsiteX24" fmla="*/ 7586579 w 7713579"/>
              <a:gd name="connsiteY24" fmla="*/ 1095375 h 6858000"/>
              <a:gd name="connsiteX25" fmla="*/ 7569116 w 7713579"/>
              <a:gd name="connsiteY25" fmla="*/ 1136650 h 6858000"/>
              <a:gd name="connsiteX26" fmla="*/ 7554829 w 7713579"/>
              <a:gd name="connsiteY26" fmla="*/ 1182687 h 6858000"/>
              <a:gd name="connsiteX27" fmla="*/ 7545304 w 7713579"/>
              <a:gd name="connsiteY27" fmla="*/ 1235075 h 6858000"/>
              <a:gd name="connsiteX28" fmla="*/ 7535779 w 7713579"/>
              <a:gd name="connsiteY28" fmla="*/ 1295400 h 6858000"/>
              <a:gd name="connsiteX29" fmla="*/ 7534191 w 7713579"/>
              <a:gd name="connsiteY29" fmla="*/ 1363662 h 6858000"/>
              <a:gd name="connsiteX30" fmla="*/ 7535779 w 7713579"/>
              <a:gd name="connsiteY30" fmla="*/ 1431925 h 6858000"/>
              <a:gd name="connsiteX31" fmla="*/ 7545304 w 7713579"/>
              <a:gd name="connsiteY31" fmla="*/ 1492250 h 6858000"/>
              <a:gd name="connsiteX32" fmla="*/ 7554829 w 7713579"/>
              <a:gd name="connsiteY32" fmla="*/ 1544637 h 6858000"/>
              <a:gd name="connsiteX33" fmla="*/ 7569116 w 7713579"/>
              <a:gd name="connsiteY33" fmla="*/ 1589087 h 6858000"/>
              <a:gd name="connsiteX34" fmla="*/ 7586579 w 7713579"/>
              <a:gd name="connsiteY34" fmla="*/ 1631950 h 6858000"/>
              <a:gd name="connsiteX35" fmla="*/ 7604041 w 7713579"/>
              <a:gd name="connsiteY35" fmla="*/ 1671637 h 6858000"/>
              <a:gd name="connsiteX36" fmla="*/ 7623091 w 7713579"/>
              <a:gd name="connsiteY36" fmla="*/ 1708150 h 6858000"/>
              <a:gd name="connsiteX37" fmla="*/ 7642141 w 7713579"/>
              <a:gd name="connsiteY37" fmla="*/ 1743075 h 6858000"/>
              <a:gd name="connsiteX38" fmla="*/ 7661191 w 7713579"/>
              <a:gd name="connsiteY38" fmla="*/ 1782762 h 6858000"/>
              <a:gd name="connsiteX39" fmla="*/ 7677066 w 7713579"/>
              <a:gd name="connsiteY39" fmla="*/ 1824037 h 6858000"/>
              <a:gd name="connsiteX40" fmla="*/ 7691354 w 7713579"/>
              <a:gd name="connsiteY40" fmla="*/ 1870075 h 6858000"/>
              <a:gd name="connsiteX41" fmla="*/ 7702466 w 7713579"/>
              <a:gd name="connsiteY41" fmla="*/ 1922462 h 6858000"/>
              <a:gd name="connsiteX42" fmla="*/ 7710404 w 7713579"/>
              <a:gd name="connsiteY42" fmla="*/ 1982787 h 6858000"/>
              <a:gd name="connsiteX43" fmla="*/ 7713579 w 7713579"/>
              <a:gd name="connsiteY43" fmla="*/ 2051050 h 6858000"/>
              <a:gd name="connsiteX44" fmla="*/ 7710404 w 7713579"/>
              <a:gd name="connsiteY44" fmla="*/ 2119312 h 6858000"/>
              <a:gd name="connsiteX45" fmla="*/ 7702466 w 7713579"/>
              <a:gd name="connsiteY45" fmla="*/ 2179637 h 6858000"/>
              <a:gd name="connsiteX46" fmla="*/ 7691354 w 7713579"/>
              <a:gd name="connsiteY46" fmla="*/ 2232025 h 6858000"/>
              <a:gd name="connsiteX47" fmla="*/ 7677066 w 7713579"/>
              <a:gd name="connsiteY47" fmla="*/ 2278062 h 6858000"/>
              <a:gd name="connsiteX48" fmla="*/ 7661191 w 7713579"/>
              <a:gd name="connsiteY48" fmla="*/ 2319337 h 6858000"/>
              <a:gd name="connsiteX49" fmla="*/ 7642141 w 7713579"/>
              <a:gd name="connsiteY49" fmla="*/ 2359025 h 6858000"/>
              <a:gd name="connsiteX50" fmla="*/ 7623091 w 7713579"/>
              <a:gd name="connsiteY50" fmla="*/ 2395537 h 6858000"/>
              <a:gd name="connsiteX51" fmla="*/ 7604041 w 7713579"/>
              <a:gd name="connsiteY51" fmla="*/ 2433637 h 6858000"/>
              <a:gd name="connsiteX52" fmla="*/ 7586579 w 7713579"/>
              <a:gd name="connsiteY52" fmla="*/ 2471737 h 6858000"/>
              <a:gd name="connsiteX53" fmla="*/ 7569116 w 7713579"/>
              <a:gd name="connsiteY53" fmla="*/ 2513012 h 6858000"/>
              <a:gd name="connsiteX54" fmla="*/ 7554829 w 7713579"/>
              <a:gd name="connsiteY54" fmla="*/ 2560637 h 6858000"/>
              <a:gd name="connsiteX55" fmla="*/ 7545304 w 7713579"/>
              <a:gd name="connsiteY55" fmla="*/ 2613025 h 6858000"/>
              <a:gd name="connsiteX56" fmla="*/ 7535779 w 7713579"/>
              <a:gd name="connsiteY56" fmla="*/ 2671762 h 6858000"/>
              <a:gd name="connsiteX57" fmla="*/ 7534191 w 7713579"/>
              <a:gd name="connsiteY57" fmla="*/ 2741612 h 6858000"/>
              <a:gd name="connsiteX58" fmla="*/ 7535779 w 7713579"/>
              <a:gd name="connsiteY58" fmla="*/ 2809875 h 6858000"/>
              <a:gd name="connsiteX59" fmla="*/ 7545304 w 7713579"/>
              <a:gd name="connsiteY59" fmla="*/ 2868612 h 6858000"/>
              <a:gd name="connsiteX60" fmla="*/ 7554829 w 7713579"/>
              <a:gd name="connsiteY60" fmla="*/ 2922587 h 6858000"/>
              <a:gd name="connsiteX61" fmla="*/ 7569116 w 7713579"/>
              <a:gd name="connsiteY61" fmla="*/ 2967037 h 6858000"/>
              <a:gd name="connsiteX62" fmla="*/ 7586579 w 7713579"/>
              <a:gd name="connsiteY62" fmla="*/ 3009900 h 6858000"/>
              <a:gd name="connsiteX63" fmla="*/ 7604041 w 7713579"/>
              <a:gd name="connsiteY63" fmla="*/ 3046412 h 6858000"/>
              <a:gd name="connsiteX64" fmla="*/ 7623091 w 7713579"/>
              <a:gd name="connsiteY64" fmla="*/ 3084512 h 6858000"/>
              <a:gd name="connsiteX65" fmla="*/ 7642141 w 7713579"/>
              <a:gd name="connsiteY65" fmla="*/ 3121025 h 6858000"/>
              <a:gd name="connsiteX66" fmla="*/ 7661191 w 7713579"/>
              <a:gd name="connsiteY66" fmla="*/ 3160712 h 6858000"/>
              <a:gd name="connsiteX67" fmla="*/ 7677066 w 7713579"/>
              <a:gd name="connsiteY67" fmla="*/ 3201987 h 6858000"/>
              <a:gd name="connsiteX68" fmla="*/ 7691354 w 7713579"/>
              <a:gd name="connsiteY68" fmla="*/ 3248025 h 6858000"/>
              <a:gd name="connsiteX69" fmla="*/ 7702466 w 7713579"/>
              <a:gd name="connsiteY69" fmla="*/ 3300412 h 6858000"/>
              <a:gd name="connsiteX70" fmla="*/ 7710404 w 7713579"/>
              <a:gd name="connsiteY70" fmla="*/ 3360737 h 6858000"/>
              <a:gd name="connsiteX71" fmla="*/ 7713579 w 7713579"/>
              <a:gd name="connsiteY71" fmla="*/ 3427412 h 6858000"/>
              <a:gd name="connsiteX72" fmla="*/ 7710404 w 7713579"/>
              <a:gd name="connsiteY72" fmla="*/ 3497262 h 6858000"/>
              <a:gd name="connsiteX73" fmla="*/ 7702466 w 7713579"/>
              <a:gd name="connsiteY73" fmla="*/ 3557587 h 6858000"/>
              <a:gd name="connsiteX74" fmla="*/ 7691354 w 7713579"/>
              <a:gd name="connsiteY74" fmla="*/ 3609975 h 6858000"/>
              <a:gd name="connsiteX75" fmla="*/ 7677066 w 7713579"/>
              <a:gd name="connsiteY75" fmla="*/ 3656012 h 6858000"/>
              <a:gd name="connsiteX76" fmla="*/ 7661191 w 7713579"/>
              <a:gd name="connsiteY76" fmla="*/ 3697287 h 6858000"/>
              <a:gd name="connsiteX77" fmla="*/ 7642141 w 7713579"/>
              <a:gd name="connsiteY77" fmla="*/ 3736975 h 6858000"/>
              <a:gd name="connsiteX78" fmla="*/ 7604041 w 7713579"/>
              <a:gd name="connsiteY78" fmla="*/ 3811587 h 6858000"/>
              <a:gd name="connsiteX79" fmla="*/ 7586579 w 7713579"/>
              <a:gd name="connsiteY79" fmla="*/ 3848100 h 6858000"/>
              <a:gd name="connsiteX80" fmla="*/ 7569116 w 7713579"/>
              <a:gd name="connsiteY80" fmla="*/ 3890962 h 6858000"/>
              <a:gd name="connsiteX81" fmla="*/ 7554829 w 7713579"/>
              <a:gd name="connsiteY81" fmla="*/ 3935412 h 6858000"/>
              <a:gd name="connsiteX82" fmla="*/ 7545304 w 7713579"/>
              <a:gd name="connsiteY82" fmla="*/ 3987800 h 6858000"/>
              <a:gd name="connsiteX83" fmla="*/ 7535779 w 7713579"/>
              <a:gd name="connsiteY83" fmla="*/ 4048125 h 6858000"/>
              <a:gd name="connsiteX84" fmla="*/ 7534191 w 7713579"/>
              <a:gd name="connsiteY84" fmla="*/ 4116387 h 6858000"/>
              <a:gd name="connsiteX85" fmla="*/ 7535779 w 7713579"/>
              <a:gd name="connsiteY85" fmla="*/ 4186237 h 6858000"/>
              <a:gd name="connsiteX86" fmla="*/ 7545304 w 7713579"/>
              <a:gd name="connsiteY86" fmla="*/ 4244975 h 6858000"/>
              <a:gd name="connsiteX87" fmla="*/ 7554829 w 7713579"/>
              <a:gd name="connsiteY87" fmla="*/ 4297362 h 6858000"/>
              <a:gd name="connsiteX88" fmla="*/ 7569116 w 7713579"/>
              <a:gd name="connsiteY88" fmla="*/ 4343400 h 6858000"/>
              <a:gd name="connsiteX89" fmla="*/ 7586579 w 7713579"/>
              <a:gd name="connsiteY89" fmla="*/ 4386262 h 6858000"/>
              <a:gd name="connsiteX90" fmla="*/ 7604041 w 7713579"/>
              <a:gd name="connsiteY90" fmla="*/ 4424362 h 6858000"/>
              <a:gd name="connsiteX91" fmla="*/ 7642141 w 7713579"/>
              <a:gd name="connsiteY91" fmla="*/ 4498975 h 6858000"/>
              <a:gd name="connsiteX92" fmla="*/ 7661191 w 7713579"/>
              <a:gd name="connsiteY92" fmla="*/ 4537075 h 6858000"/>
              <a:gd name="connsiteX93" fmla="*/ 7677066 w 7713579"/>
              <a:gd name="connsiteY93" fmla="*/ 4579937 h 6858000"/>
              <a:gd name="connsiteX94" fmla="*/ 7691354 w 7713579"/>
              <a:gd name="connsiteY94" fmla="*/ 4625975 h 6858000"/>
              <a:gd name="connsiteX95" fmla="*/ 7702466 w 7713579"/>
              <a:gd name="connsiteY95" fmla="*/ 4678362 h 6858000"/>
              <a:gd name="connsiteX96" fmla="*/ 7710404 w 7713579"/>
              <a:gd name="connsiteY96" fmla="*/ 4738687 h 6858000"/>
              <a:gd name="connsiteX97" fmla="*/ 7713579 w 7713579"/>
              <a:gd name="connsiteY97" fmla="*/ 4806950 h 6858000"/>
              <a:gd name="connsiteX98" fmla="*/ 7710404 w 7713579"/>
              <a:gd name="connsiteY98" fmla="*/ 4875212 h 6858000"/>
              <a:gd name="connsiteX99" fmla="*/ 7702466 w 7713579"/>
              <a:gd name="connsiteY99" fmla="*/ 4935537 h 6858000"/>
              <a:gd name="connsiteX100" fmla="*/ 7691354 w 7713579"/>
              <a:gd name="connsiteY100" fmla="*/ 4987925 h 6858000"/>
              <a:gd name="connsiteX101" fmla="*/ 7677066 w 7713579"/>
              <a:gd name="connsiteY101" fmla="*/ 5033962 h 6858000"/>
              <a:gd name="connsiteX102" fmla="*/ 7661191 w 7713579"/>
              <a:gd name="connsiteY102" fmla="*/ 5075237 h 6858000"/>
              <a:gd name="connsiteX103" fmla="*/ 7642141 w 7713579"/>
              <a:gd name="connsiteY103" fmla="*/ 5114925 h 6858000"/>
              <a:gd name="connsiteX104" fmla="*/ 7623091 w 7713579"/>
              <a:gd name="connsiteY104" fmla="*/ 5149850 h 6858000"/>
              <a:gd name="connsiteX105" fmla="*/ 7604041 w 7713579"/>
              <a:gd name="connsiteY105" fmla="*/ 5186362 h 6858000"/>
              <a:gd name="connsiteX106" fmla="*/ 7586579 w 7713579"/>
              <a:gd name="connsiteY106" fmla="*/ 5226050 h 6858000"/>
              <a:gd name="connsiteX107" fmla="*/ 7569116 w 7713579"/>
              <a:gd name="connsiteY107" fmla="*/ 5268912 h 6858000"/>
              <a:gd name="connsiteX108" fmla="*/ 7554829 w 7713579"/>
              <a:gd name="connsiteY108" fmla="*/ 5313362 h 6858000"/>
              <a:gd name="connsiteX109" fmla="*/ 7545304 w 7713579"/>
              <a:gd name="connsiteY109" fmla="*/ 5365750 h 6858000"/>
              <a:gd name="connsiteX110" fmla="*/ 7535779 w 7713579"/>
              <a:gd name="connsiteY110" fmla="*/ 5426075 h 6858000"/>
              <a:gd name="connsiteX111" fmla="*/ 7534191 w 7713579"/>
              <a:gd name="connsiteY111" fmla="*/ 5494337 h 6858000"/>
              <a:gd name="connsiteX112" fmla="*/ 7535779 w 7713579"/>
              <a:gd name="connsiteY112" fmla="*/ 5562600 h 6858000"/>
              <a:gd name="connsiteX113" fmla="*/ 7545304 w 7713579"/>
              <a:gd name="connsiteY113" fmla="*/ 5622925 h 6858000"/>
              <a:gd name="connsiteX114" fmla="*/ 7554829 w 7713579"/>
              <a:gd name="connsiteY114" fmla="*/ 5675312 h 6858000"/>
              <a:gd name="connsiteX115" fmla="*/ 7569116 w 7713579"/>
              <a:gd name="connsiteY115" fmla="*/ 5721350 h 6858000"/>
              <a:gd name="connsiteX116" fmla="*/ 7586579 w 7713579"/>
              <a:gd name="connsiteY116" fmla="*/ 5762625 h 6858000"/>
              <a:gd name="connsiteX117" fmla="*/ 7604041 w 7713579"/>
              <a:gd name="connsiteY117" fmla="*/ 5802312 h 6858000"/>
              <a:gd name="connsiteX118" fmla="*/ 7623091 w 7713579"/>
              <a:gd name="connsiteY118" fmla="*/ 5840412 h 6858000"/>
              <a:gd name="connsiteX119" fmla="*/ 7642141 w 7713579"/>
              <a:gd name="connsiteY119" fmla="*/ 5876925 h 6858000"/>
              <a:gd name="connsiteX120" fmla="*/ 7661191 w 7713579"/>
              <a:gd name="connsiteY120" fmla="*/ 5915025 h 6858000"/>
              <a:gd name="connsiteX121" fmla="*/ 7677066 w 7713579"/>
              <a:gd name="connsiteY121" fmla="*/ 5956300 h 6858000"/>
              <a:gd name="connsiteX122" fmla="*/ 7691354 w 7713579"/>
              <a:gd name="connsiteY122" fmla="*/ 6003925 h 6858000"/>
              <a:gd name="connsiteX123" fmla="*/ 7702466 w 7713579"/>
              <a:gd name="connsiteY123" fmla="*/ 6056312 h 6858000"/>
              <a:gd name="connsiteX124" fmla="*/ 7710404 w 7713579"/>
              <a:gd name="connsiteY124" fmla="*/ 6113462 h 6858000"/>
              <a:gd name="connsiteX125" fmla="*/ 7713579 w 7713579"/>
              <a:gd name="connsiteY125" fmla="*/ 6183312 h 6858000"/>
              <a:gd name="connsiteX126" fmla="*/ 7710404 w 7713579"/>
              <a:gd name="connsiteY126" fmla="*/ 6251575 h 6858000"/>
              <a:gd name="connsiteX127" fmla="*/ 7702466 w 7713579"/>
              <a:gd name="connsiteY127" fmla="*/ 6311900 h 6858000"/>
              <a:gd name="connsiteX128" fmla="*/ 7691354 w 7713579"/>
              <a:gd name="connsiteY128" fmla="*/ 6361112 h 6858000"/>
              <a:gd name="connsiteX129" fmla="*/ 7677066 w 7713579"/>
              <a:gd name="connsiteY129" fmla="*/ 6407150 h 6858000"/>
              <a:gd name="connsiteX130" fmla="*/ 7661191 w 7713579"/>
              <a:gd name="connsiteY130" fmla="*/ 6448425 h 6858000"/>
              <a:gd name="connsiteX131" fmla="*/ 7643729 w 7713579"/>
              <a:gd name="connsiteY131" fmla="*/ 6488112 h 6858000"/>
              <a:gd name="connsiteX132" fmla="*/ 7626266 w 7713579"/>
              <a:gd name="connsiteY132" fmla="*/ 6523037 h 6858000"/>
              <a:gd name="connsiteX133" fmla="*/ 7607216 w 7713579"/>
              <a:gd name="connsiteY133" fmla="*/ 6561137 h 6858000"/>
              <a:gd name="connsiteX134" fmla="*/ 7588166 w 7713579"/>
              <a:gd name="connsiteY134" fmla="*/ 6597650 h 6858000"/>
              <a:gd name="connsiteX135" fmla="*/ 7572291 w 7713579"/>
              <a:gd name="connsiteY135" fmla="*/ 6640512 h 6858000"/>
              <a:gd name="connsiteX136" fmla="*/ 7556416 w 7713579"/>
              <a:gd name="connsiteY136" fmla="*/ 6683375 h 6858000"/>
              <a:gd name="connsiteX137" fmla="*/ 7546891 w 7713579"/>
              <a:gd name="connsiteY137" fmla="*/ 6735762 h 6858000"/>
              <a:gd name="connsiteX138" fmla="*/ 7538954 w 7713579"/>
              <a:gd name="connsiteY138" fmla="*/ 6791325 h 6858000"/>
              <a:gd name="connsiteX139" fmla="*/ 7534191 w 7713579"/>
              <a:gd name="connsiteY139" fmla="*/ 6858000 h 6858000"/>
              <a:gd name="connsiteX140" fmla="*/ 0 w 7713579"/>
              <a:gd name="connsiteY140" fmla="*/ 6858000 h 6858000"/>
              <a:gd name="connsiteX141" fmla="*/ 0 w 7713579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713579" h="6858000">
                <a:moveTo>
                  <a:pt x="0" y="0"/>
                </a:moveTo>
                <a:lnTo>
                  <a:pt x="7534191" y="0"/>
                </a:lnTo>
                <a:lnTo>
                  <a:pt x="7538954" y="66675"/>
                </a:lnTo>
                <a:lnTo>
                  <a:pt x="7546891" y="122237"/>
                </a:lnTo>
                <a:lnTo>
                  <a:pt x="7556416" y="174625"/>
                </a:lnTo>
                <a:lnTo>
                  <a:pt x="7572291" y="217487"/>
                </a:lnTo>
                <a:lnTo>
                  <a:pt x="7588166" y="260350"/>
                </a:lnTo>
                <a:lnTo>
                  <a:pt x="7607216" y="296862"/>
                </a:lnTo>
                <a:lnTo>
                  <a:pt x="7626266" y="334962"/>
                </a:lnTo>
                <a:lnTo>
                  <a:pt x="7643729" y="369887"/>
                </a:lnTo>
                <a:lnTo>
                  <a:pt x="7661191" y="409575"/>
                </a:lnTo>
                <a:lnTo>
                  <a:pt x="7677066" y="450850"/>
                </a:lnTo>
                <a:lnTo>
                  <a:pt x="7691354" y="496887"/>
                </a:lnTo>
                <a:lnTo>
                  <a:pt x="7702466" y="546100"/>
                </a:lnTo>
                <a:lnTo>
                  <a:pt x="7710404" y="606425"/>
                </a:lnTo>
                <a:lnTo>
                  <a:pt x="7713579" y="673100"/>
                </a:lnTo>
                <a:lnTo>
                  <a:pt x="7710404" y="744537"/>
                </a:lnTo>
                <a:lnTo>
                  <a:pt x="7702466" y="801687"/>
                </a:lnTo>
                <a:lnTo>
                  <a:pt x="7691354" y="854075"/>
                </a:lnTo>
                <a:lnTo>
                  <a:pt x="7677066" y="901700"/>
                </a:lnTo>
                <a:lnTo>
                  <a:pt x="7661191" y="942975"/>
                </a:lnTo>
                <a:lnTo>
                  <a:pt x="7642141" y="981075"/>
                </a:lnTo>
                <a:lnTo>
                  <a:pt x="7623091" y="1017587"/>
                </a:lnTo>
                <a:lnTo>
                  <a:pt x="7604041" y="1055687"/>
                </a:lnTo>
                <a:lnTo>
                  <a:pt x="7586579" y="1095375"/>
                </a:lnTo>
                <a:lnTo>
                  <a:pt x="7569116" y="1136650"/>
                </a:lnTo>
                <a:lnTo>
                  <a:pt x="7554829" y="1182687"/>
                </a:lnTo>
                <a:lnTo>
                  <a:pt x="7545304" y="1235075"/>
                </a:lnTo>
                <a:lnTo>
                  <a:pt x="7535779" y="1295400"/>
                </a:lnTo>
                <a:lnTo>
                  <a:pt x="7534191" y="1363662"/>
                </a:lnTo>
                <a:lnTo>
                  <a:pt x="7535779" y="1431925"/>
                </a:lnTo>
                <a:lnTo>
                  <a:pt x="7545304" y="1492250"/>
                </a:lnTo>
                <a:lnTo>
                  <a:pt x="7554829" y="1544637"/>
                </a:lnTo>
                <a:lnTo>
                  <a:pt x="7569116" y="1589087"/>
                </a:lnTo>
                <a:lnTo>
                  <a:pt x="7586579" y="1631950"/>
                </a:lnTo>
                <a:lnTo>
                  <a:pt x="7604041" y="1671637"/>
                </a:lnTo>
                <a:lnTo>
                  <a:pt x="7623091" y="1708150"/>
                </a:lnTo>
                <a:lnTo>
                  <a:pt x="7642141" y="1743075"/>
                </a:lnTo>
                <a:lnTo>
                  <a:pt x="7661191" y="1782762"/>
                </a:lnTo>
                <a:lnTo>
                  <a:pt x="7677066" y="1824037"/>
                </a:lnTo>
                <a:lnTo>
                  <a:pt x="7691354" y="1870075"/>
                </a:lnTo>
                <a:lnTo>
                  <a:pt x="7702466" y="1922462"/>
                </a:lnTo>
                <a:lnTo>
                  <a:pt x="7710404" y="1982787"/>
                </a:lnTo>
                <a:lnTo>
                  <a:pt x="7713579" y="2051050"/>
                </a:lnTo>
                <a:lnTo>
                  <a:pt x="7710404" y="2119312"/>
                </a:lnTo>
                <a:lnTo>
                  <a:pt x="7702466" y="2179637"/>
                </a:lnTo>
                <a:lnTo>
                  <a:pt x="7691354" y="2232025"/>
                </a:lnTo>
                <a:lnTo>
                  <a:pt x="7677066" y="2278062"/>
                </a:lnTo>
                <a:lnTo>
                  <a:pt x="7661191" y="2319337"/>
                </a:lnTo>
                <a:lnTo>
                  <a:pt x="7642141" y="2359025"/>
                </a:lnTo>
                <a:lnTo>
                  <a:pt x="7623091" y="2395537"/>
                </a:lnTo>
                <a:lnTo>
                  <a:pt x="7604041" y="2433637"/>
                </a:lnTo>
                <a:lnTo>
                  <a:pt x="7586579" y="2471737"/>
                </a:lnTo>
                <a:lnTo>
                  <a:pt x="7569116" y="2513012"/>
                </a:lnTo>
                <a:lnTo>
                  <a:pt x="7554829" y="2560637"/>
                </a:lnTo>
                <a:lnTo>
                  <a:pt x="7545304" y="2613025"/>
                </a:lnTo>
                <a:lnTo>
                  <a:pt x="7535779" y="2671762"/>
                </a:lnTo>
                <a:lnTo>
                  <a:pt x="7534191" y="2741612"/>
                </a:lnTo>
                <a:lnTo>
                  <a:pt x="7535779" y="2809875"/>
                </a:lnTo>
                <a:lnTo>
                  <a:pt x="7545304" y="2868612"/>
                </a:lnTo>
                <a:lnTo>
                  <a:pt x="7554829" y="2922587"/>
                </a:lnTo>
                <a:lnTo>
                  <a:pt x="7569116" y="2967037"/>
                </a:lnTo>
                <a:lnTo>
                  <a:pt x="7586579" y="3009900"/>
                </a:lnTo>
                <a:lnTo>
                  <a:pt x="7604041" y="3046412"/>
                </a:lnTo>
                <a:lnTo>
                  <a:pt x="7623091" y="3084512"/>
                </a:lnTo>
                <a:lnTo>
                  <a:pt x="7642141" y="3121025"/>
                </a:lnTo>
                <a:lnTo>
                  <a:pt x="7661191" y="3160712"/>
                </a:lnTo>
                <a:lnTo>
                  <a:pt x="7677066" y="3201987"/>
                </a:lnTo>
                <a:lnTo>
                  <a:pt x="7691354" y="3248025"/>
                </a:lnTo>
                <a:lnTo>
                  <a:pt x="7702466" y="3300412"/>
                </a:lnTo>
                <a:lnTo>
                  <a:pt x="7710404" y="3360737"/>
                </a:lnTo>
                <a:lnTo>
                  <a:pt x="7713579" y="3427412"/>
                </a:lnTo>
                <a:lnTo>
                  <a:pt x="7710404" y="3497262"/>
                </a:lnTo>
                <a:lnTo>
                  <a:pt x="7702466" y="3557587"/>
                </a:lnTo>
                <a:lnTo>
                  <a:pt x="7691354" y="3609975"/>
                </a:lnTo>
                <a:lnTo>
                  <a:pt x="7677066" y="3656012"/>
                </a:lnTo>
                <a:lnTo>
                  <a:pt x="7661191" y="3697287"/>
                </a:lnTo>
                <a:lnTo>
                  <a:pt x="7642141" y="3736975"/>
                </a:lnTo>
                <a:lnTo>
                  <a:pt x="7604041" y="3811587"/>
                </a:lnTo>
                <a:lnTo>
                  <a:pt x="7586579" y="3848100"/>
                </a:lnTo>
                <a:lnTo>
                  <a:pt x="7569116" y="3890962"/>
                </a:lnTo>
                <a:lnTo>
                  <a:pt x="7554829" y="3935412"/>
                </a:lnTo>
                <a:lnTo>
                  <a:pt x="7545304" y="3987800"/>
                </a:lnTo>
                <a:lnTo>
                  <a:pt x="7535779" y="4048125"/>
                </a:lnTo>
                <a:lnTo>
                  <a:pt x="7534191" y="4116387"/>
                </a:lnTo>
                <a:lnTo>
                  <a:pt x="7535779" y="4186237"/>
                </a:lnTo>
                <a:lnTo>
                  <a:pt x="7545304" y="4244975"/>
                </a:lnTo>
                <a:lnTo>
                  <a:pt x="7554829" y="4297362"/>
                </a:lnTo>
                <a:lnTo>
                  <a:pt x="7569116" y="4343400"/>
                </a:lnTo>
                <a:lnTo>
                  <a:pt x="7586579" y="4386262"/>
                </a:lnTo>
                <a:lnTo>
                  <a:pt x="7604041" y="4424362"/>
                </a:lnTo>
                <a:lnTo>
                  <a:pt x="7642141" y="4498975"/>
                </a:lnTo>
                <a:lnTo>
                  <a:pt x="7661191" y="4537075"/>
                </a:lnTo>
                <a:lnTo>
                  <a:pt x="7677066" y="4579937"/>
                </a:lnTo>
                <a:lnTo>
                  <a:pt x="7691354" y="4625975"/>
                </a:lnTo>
                <a:lnTo>
                  <a:pt x="7702466" y="4678362"/>
                </a:lnTo>
                <a:lnTo>
                  <a:pt x="7710404" y="4738687"/>
                </a:lnTo>
                <a:lnTo>
                  <a:pt x="7713579" y="4806950"/>
                </a:lnTo>
                <a:lnTo>
                  <a:pt x="7710404" y="4875212"/>
                </a:lnTo>
                <a:lnTo>
                  <a:pt x="7702466" y="4935537"/>
                </a:lnTo>
                <a:lnTo>
                  <a:pt x="7691354" y="4987925"/>
                </a:lnTo>
                <a:lnTo>
                  <a:pt x="7677066" y="5033962"/>
                </a:lnTo>
                <a:lnTo>
                  <a:pt x="7661191" y="5075237"/>
                </a:lnTo>
                <a:lnTo>
                  <a:pt x="7642141" y="5114925"/>
                </a:lnTo>
                <a:lnTo>
                  <a:pt x="7623091" y="5149850"/>
                </a:lnTo>
                <a:lnTo>
                  <a:pt x="7604041" y="5186362"/>
                </a:lnTo>
                <a:lnTo>
                  <a:pt x="7586579" y="5226050"/>
                </a:lnTo>
                <a:lnTo>
                  <a:pt x="7569116" y="5268912"/>
                </a:lnTo>
                <a:lnTo>
                  <a:pt x="7554829" y="5313362"/>
                </a:lnTo>
                <a:lnTo>
                  <a:pt x="7545304" y="5365750"/>
                </a:lnTo>
                <a:lnTo>
                  <a:pt x="7535779" y="5426075"/>
                </a:lnTo>
                <a:lnTo>
                  <a:pt x="7534191" y="5494337"/>
                </a:lnTo>
                <a:lnTo>
                  <a:pt x="7535779" y="5562600"/>
                </a:lnTo>
                <a:lnTo>
                  <a:pt x="7545304" y="5622925"/>
                </a:lnTo>
                <a:lnTo>
                  <a:pt x="7554829" y="5675312"/>
                </a:lnTo>
                <a:lnTo>
                  <a:pt x="7569116" y="5721350"/>
                </a:lnTo>
                <a:lnTo>
                  <a:pt x="7586579" y="5762625"/>
                </a:lnTo>
                <a:lnTo>
                  <a:pt x="7604041" y="5802312"/>
                </a:lnTo>
                <a:lnTo>
                  <a:pt x="7623091" y="5840412"/>
                </a:lnTo>
                <a:lnTo>
                  <a:pt x="7642141" y="5876925"/>
                </a:lnTo>
                <a:lnTo>
                  <a:pt x="7661191" y="5915025"/>
                </a:lnTo>
                <a:lnTo>
                  <a:pt x="7677066" y="5956300"/>
                </a:lnTo>
                <a:lnTo>
                  <a:pt x="7691354" y="6003925"/>
                </a:lnTo>
                <a:lnTo>
                  <a:pt x="7702466" y="6056312"/>
                </a:lnTo>
                <a:lnTo>
                  <a:pt x="7710404" y="6113462"/>
                </a:lnTo>
                <a:lnTo>
                  <a:pt x="7713579" y="6183312"/>
                </a:lnTo>
                <a:lnTo>
                  <a:pt x="7710404" y="6251575"/>
                </a:lnTo>
                <a:lnTo>
                  <a:pt x="7702466" y="6311900"/>
                </a:lnTo>
                <a:lnTo>
                  <a:pt x="7691354" y="6361112"/>
                </a:lnTo>
                <a:lnTo>
                  <a:pt x="7677066" y="6407150"/>
                </a:lnTo>
                <a:lnTo>
                  <a:pt x="7661191" y="6448425"/>
                </a:lnTo>
                <a:lnTo>
                  <a:pt x="7643729" y="6488112"/>
                </a:lnTo>
                <a:lnTo>
                  <a:pt x="7626266" y="6523037"/>
                </a:lnTo>
                <a:lnTo>
                  <a:pt x="7607216" y="6561137"/>
                </a:lnTo>
                <a:lnTo>
                  <a:pt x="7588166" y="6597650"/>
                </a:lnTo>
                <a:lnTo>
                  <a:pt x="7572291" y="6640512"/>
                </a:lnTo>
                <a:lnTo>
                  <a:pt x="7556416" y="6683375"/>
                </a:lnTo>
                <a:lnTo>
                  <a:pt x="7546891" y="6735762"/>
                </a:lnTo>
                <a:lnTo>
                  <a:pt x="7538954" y="6791325"/>
                </a:lnTo>
                <a:lnTo>
                  <a:pt x="753419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C753F44-5949-3549-A10B-3A18C9226147}"/>
              </a:ext>
            </a:extLst>
          </p:cNvPr>
          <p:cNvSpPr txBox="1">
            <a:spLocks/>
          </p:cNvSpPr>
          <p:nvPr/>
        </p:nvSpPr>
        <p:spPr>
          <a:xfrm>
            <a:off x="7861465" y="2055842"/>
            <a:ext cx="3835730" cy="7949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dirty="0"/>
              <a:t>There are three ways to access the Literacy Tools: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8000" dirty="0"/>
          </a:p>
          <a:p>
            <a:pPr marL="742950" indent="-742950">
              <a:buAutoNum type="arabicPeriod"/>
            </a:pPr>
            <a:r>
              <a:rPr lang="en-US" sz="8000" dirty="0">
                <a:hlinkClick r:id="rId2"/>
              </a:rPr>
              <a:t>The Kenya Education Cloud</a:t>
            </a:r>
            <a:endParaRPr lang="en-US" sz="8000" dirty="0"/>
          </a:p>
          <a:p>
            <a:pPr marL="742950" indent="-742950">
              <a:buAutoNum type="arabicPeriod"/>
            </a:pPr>
            <a:endParaRPr lang="en-US" sz="8000" dirty="0"/>
          </a:p>
          <a:p>
            <a:pPr marL="742950" indent="-742950">
              <a:buAutoNum type="arabicPeriod"/>
            </a:pPr>
            <a:r>
              <a:rPr lang="en-US" sz="8000" dirty="0"/>
              <a:t>LTK+</a:t>
            </a:r>
          </a:p>
          <a:p>
            <a:pPr marL="742950" indent="-742950">
              <a:buAutoNum type="arabicPeriod"/>
            </a:pPr>
            <a:endParaRPr lang="en-US" sz="8000" dirty="0"/>
          </a:p>
          <a:p>
            <a:pPr marL="742950" indent="-742950">
              <a:buAutoNum type="arabicPeriod"/>
            </a:pPr>
            <a:r>
              <a:rPr lang="en-US" sz="8000" dirty="0">
                <a:hlinkClick r:id="rId3"/>
              </a:rPr>
              <a:t>Literacy Portal</a:t>
            </a:r>
            <a:endParaRPr lang="en-US" sz="8000" dirty="0"/>
          </a:p>
          <a:p>
            <a:br>
              <a:rPr lang="en-US" sz="4400" b="1" dirty="0"/>
            </a:br>
            <a:endParaRPr lang="en-US" sz="4400" b="1" dirty="0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D268DC8-B00D-5A47-8E72-40AEAE46C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7548" y="4543662"/>
            <a:ext cx="3522264" cy="1934520"/>
          </a:xfrm>
          <a:prstGeom prst="rect">
            <a:avLst/>
          </a:prstGeom>
        </p:spPr>
      </p:pic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99FFFC1-D870-644C-B4E4-2CD9B72763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2947" y="1347078"/>
            <a:ext cx="4969355" cy="2844599"/>
          </a:xfrm>
          <a:prstGeom prst="rect">
            <a:avLst/>
          </a:prstGeom>
        </p:spPr>
      </p:pic>
      <p:pic>
        <p:nvPicPr>
          <p:cNvPr id="9" name="Picture 8" descr="A screen shot of a computer&#10;&#10;Description automatically generated with low confidence">
            <a:extLst>
              <a:ext uri="{FF2B5EF4-FFF2-40B4-BE49-F238E27FC236}">
                <a16:creationId xmlns:a16="http://schemas.microsoft.com/office/drawing/2014/main" id="{EDE9466E-5C60-7644-BE63-95D6C51AAD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655" y="4500260"/>
            <a:ext cx="3204541" cy="1817467"/>
          </a:xfrm>
          <a:prstGeom prst="rect">
            <a:avLst/>
          </a:prstGeom>
        </p:spPr>
      </p:pic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C4B13C9-9067-E448-AA08-2F64439CE7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07" y="191856"/>
            <a:ext cx="31496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271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5F0E358-1E49-4920-80D8-C3D138708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E2D2362D-7010-4036-B9CA-03DFC8EB3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C85BF5E-2BD6-4E5B-8EA3-420B45BB0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389812" y="0"/>
            <a:ext cx="4802188" cy="6858000"/>
          </a:xfrm>
          <a:custGeom>
            <a:avLst/>
            <a:gdLst>
              <a:gd name="connsiteX0" fmla="*/ 0 w 4802188"/>
              <a:gd name="connsiteY0" fmla="*/ 0 h 6858000"/>
              <a:gd name="connsiteX1" fmla="*/ 4802188 w 4802188"/>
              <a:gd name="connsiteY1" fmla="*/ 0 h 6858000"/>
              <a:gd name="connsiteX2" fmla="*/ 4802188 w 4802188"/>
              <a:gd name="connsiteY2" fmla="*/ 6858000 h 6858000"/>
              <a:gd name="connsiteX3" fmla="*/ 0 w 4802188"/>
              <a:gd name="connsiteY3" fmla="*/ 6858000 h 6858000"/>
              <a:gd name="connsiteX4" fmla="*/ 4763 w 4802188"/>
              <a:gd name="connsiteY4" fmla="*/ 6791325 h 6858000"/>
              <a:gd name="connsiteX5" fmla="*/ 12700 w 4802188"/>
              <a:gd name="connsiteY5" fmla="*/ 6735762 h 6858000"/>
              <a:gd name="connsiteX6" fmla="*/ 22225 w 4802188"/>
              <a:gd name="connsiteY6" fmla="*/ 6683375 h 6858000"/>
              <a:gd name="connsiteX7" fmla="*/ 38100 w 4802188"/>
              <a:gd name="connsiteY7" fmla="*/ 6640512 h 6858000"/>
              <a:gd name="connsiteX8" fmla="*/ 53975 w 4802188"/>
              <a:gd name="connsiteY8" fmla="*/ 6597650 h 6858000"/>
              <a:gd name="connsiteX9" fmla="*/ 73025 w 4802188"/>
              <a:gd name="connsiteY9" fmla="*/ 6561137 h 6858000"/>
              <a:gd name="connsiteX10" fmla="*/ 92075 w 4802188"/>
              <a:gd name="connsiteY10" fmla="*/ 6523037 h 6858000"/>
              <a:gd name="connsiteX11" fmla="*/ 109538 w 4802188"/>
              <a:gd name="connsiteY11" fmla="*/ 6488112 h 6858000"/>
              <a:gd name="connsiteX12" fmla="*/ 127000 w 4802188"/>
              <a:gd name="connsiteY12" fmla="*/ 6448425 h 6858000"/>
              <a:gd name="connsiteX13" fmla="*/ 142875 w 4802188"/>
              <a:gd name="connsiteY13" fmla="*/ 6407150 h 6858000"/>
              <a:gd name="connsiteX14" fmla="*/ 157163 w 4802188"/>
              <a:gd name="connsiteY14" fmla="*/ 6361112 h 6858000"/>
              <a:gd name="connsiteX15" fmla="*/ 168275 w 4802188"/>
              <a:gd name="connsiteY15" fmla="*/ 6311900 h 6858000"/>
              <a:gd name="connsiteX16" fmla="*/ 176213 w 4802188"/>
              <a:gd name="connsiteY16" fmla="*/ 6251575 h 6858000"/>
              <a:gd name="connsiteX17" fmla="*/ 179388 w 4802188"/>
              <a:gd name="connsiteY17" fmla="*/ 6183312 h 6858000"/>
              <a:gd name="connsiteX18" fmla="*/ 176213 w 4802188"/>
              <a:gd name="connsiteY18" fmla="*/ 6113462 h 6858000"/>
              <a:gd name="connsiteX19" fmla="*/ 168275 w 4802188"/>
              <a:gd name="connsiteY19" fmla="*/ 6056312 h 6858000"/>
              <a:gd name="connsiteX20" fmla="*/ 157163 w 4802188"/>
              <a:gd name="connsiteY20" fmla="*/ 6003925 h 6858000"/>
              <a:gd name="connsiteX21" fmla="*/ 142875 w 4802188"/>
              <a:gd name="connsiteY21" fmla="*/ 5956300 h 6858000"/>
              <a:gd name="connsiteX22" fmla="*/ 127000 w 4802188"/>
              <a:gd name="connsiteY22" fmla="*/ 5915025 h 6858000"/>
              <a:gd name="connsiteX23" fmla="*/ 107950 w 4802188"/>
              <a:gd name="connsiteY23" fmla="*/ 5876925 h 6858000"/>
              <a:gd name="connsiteX24" fmla="*/ 88900 w 4802188"/>
              <a:gd name="connsiteY24" fmla="*/ 5840412 h 6858000"/>
              <a:gd name="connsiteX25" fmla="*/ 69850 w 4802188"/>
              <a:gd name="connsiteY25" fmla="*/ 5802312 h 6858000"/>
              <a:gd name="connsiteX26" fmla="*/ 52388 w 4802188"/>
              <a:gd name="connsiteY26" fmla="*/ 5762625 h 6858000"/>
              <a:gd name="connsiteX27" fmla="*/ 34925 w 4802188"/>
              <a:gd name="connsiteY27" fmla="*/ 5721350 h 6858000"/>
              <a:gd name="connsiteX28" fmla="*/ 20638 w 4802188"/>
              <a:gd name="connsiteY28" fmla="*/ 5675312 h 6858000"/>
              <a:gd name="connsiteX29" fmla="*/ 11113 w 4802188"/>
              <a:gd name="connsiteY29" fmla="*/ 5622925 h 6858000"/>
              <a:gd name="connsiteX30" fmla="*/ 1588 w 4802188"/>
              <a:gd name="connsiteY30" fmla="*/ 5562600 h 6858000"/>
              <a:gd name="connsiteX31" fmla="*/ 0 w 4802188"/>
              <a:gd name="connsiteY31" fmla="*/ 5494337 h 6858000"/>
              <a:gd name="connsiteX32" fmla="*/ 1588 w 4802188"/>
              <a:gd name="connsiteY32" fmla="*/ 5426075 h 6858000"/>
              <a:gd name="connsiteX33" fmla="*/ 11113 w 4802188"/>
              <a:gd name="connsiteY33" fmla="*/ 5365750 h 6858000"/>
              <a:gd name="connsiteX34" fmla="*/ 20638 w 4802188"/>
              <a:gd name="connsiteY34" fmla="*/ 5313362 h 6858000"/>
              <a:gd name="connsiteX35" fmla="*/ 34925 w 4802188"/>
              <a:gd name="connsiteY35" fmla="*/ 5268912 h 6858000"/>
              <a:gd name="connsiteX36" fmla="*/ 52388 w 4802188"/>
              <a:gd name="connsiteY36" fmla="*/ 5226050 h 6858000"/>
              <a:gd name="connsiteX37" fmla="*/ 69850 w 4802188"/>
              <a:gd name="connsiteY37" fmla="*/ 5186362 h 6858000"/>
              <a:gd name="connsiteX38" fmla="*/ 88900 w 4802188"/>
              <a:gd name="connsiteY38" fmla="*/ 5149850 h 6858000"/>
              <a:gd name="connsiteX39" fmla="*/ 107950 w 4802188"/>
              <a:gd name="connsiteY39" fmla="*/ 5114925 h 6858000"/>
              <a:gd name="connsiteX40" fmla="*/ 127000 w 4802188"/>
              <a:gd name="connsiteY40" fmla="*/ 5075237 h 6858000"/>
              <a:gd name="connsiteX41" fmla="*/ 142875 w 4802188"/>
              <a:gd name="connsiteY41" fmla="*/ 5033962 h 6858000"/>
              <a:gd name="connsiteX42" fmla="*/ 157163 w 4802188"/>
              <a:gd name="connsiteY42" fmla="*/ 4987925 h 6858000"/>
              <a:gd name="connsiteX43" fmla="*/ 168275 w 4802188"/>
              <a:gd name="connsiteY43" fmla="*/ 4935537 h 6858000"/>
              <a:gd name="connsiteX44" fmla="*/ 176213 w 4802188"/>
              <a:gd name="connsiteY44" fmla="*/ 4875212 h 6858000"/>
              <a:gd name="connsiteX45" fmla="*/ 179388 w 4802188"/>
              <a:gd name="connsiteY45" fmla="*/ 4806950 h 6858000"/>
              <a:gd name="connsiteX46" fmla="*/ 176213 w 4802188"/>
              <a:gd name="connsiteY46" fmla="*/ 4738687 h 6858000"/>
              <a:gd name="connsiteX47" fmla="*/ 168275 w 4802188"/>
              <a:gd name="connsiteY47" fmla="*/ 4678362 h 6858000"/>
              <a:gd name="connsiteX48" fmla="*/ 157163 w 4802188"/>
              <a:gd name="connsiteY48" fmla="*/ 4625975 h 6858000"/>
              <a:gd name="connsiteX49" fmla="*/ 142875 w 4802188"/>
              <a:gd name="connsiteY49" fmla="*/ 4579937 h 6858000"/>
              <a:gd name="connsiteX50" fmla="*/ 127000 w 4802188"/>
              <a:gd name="connsiteY50" fmla="*/ 4537075 h 6858000"/>
              <a:gd name="connsiteX51" fmla="*/ 107950 w 4802188"/>
              <a:gd name="connsiteY51" fmla="*/ 4498975 h 6858000"/>
              <a:gd name="connsiteX52" fmla="*/ 69850 w 4802188"/>
              <a:gd name="connsiteY52" fmla="*/ 4424362 h 6858000"/>
              <a:gd name="connsiteX53" fmla="*/ 52388 w 4802188"/>
              <a:gd name="connsiteY53" fmla="*/ 4386262 h 6858000"/>
              <a:gd name="connsiteX54" fmla="*/ 34925 w 4802188"/>
              <a:gd name="connsiteY54" fmla="*/ 4343400 h 6858000"/>
              <a:gd name="connsiteX55" fmla="*/ 20638 w 4802188"/>
              <a:gd name="connsiteY55" fmla="*/ 4297362 h 6858000"/>
              <a:gd name="connsiteX56" fmla="*/ 11113 w 4802188"/>
              <a:gd name="connsiteY56" fmla="*/ 4244975 h 6858000"/>
              <a:gd name="connsiteX57" fmla="*/ 1588 w 4802188"/>
              <a:gd name="connsiteY57" fmla="*/ 4186237 h 6858000"/>
              <a:gd name="connsiteX58" fmla="*/ 0 w 4802188"/>
              <a:gd name="connsiteY58" fmla="*/ 4116387 h 6858000"/>
              <a:gd name="connsiteX59" fmla="*/ 1588 w 4802188"/>
              <a:gd name="connsiteY59" fmla="*/ 4048125 h 6858000"/>
              <a:gd name="connsiteX60" fmla="*/ 11113 w 4802188"/>
              <a:gd name="connsiteY60" fmla="*/ 3987800 h 6858000"/>
              <a:gd name="connsiteX61" fmla="*/ 20638 w 4802188"/>
              <a:gd name="connsiteY61" fmla="*/ 3935412 h 6858000"/>
              <a:gd name="connsiteX62" fmla="*/ 34925 w 4802188"/>
              <a:gd name="connsiteY62" fmla="*/ 3890962 h 6858000"/>
              <a:gd name="connsiteX63" fmla="*/ 52388 w 4802188"/>
              <a:gd name="connsiteY63" fmla="*/ 3848100 h 6858000"/>
              <a:gd name="connsiteX64" fmla="*/ 69850 w 4802188"/>
              <a:gd name="connsiteY64" fmla="*/ 3811587 h 6858000"/>
              <a:gd name="connsiteX65" fmla="*/ 107950 w 4802188"/>
              <a:gd name="connsiteY65" fmla="*/ 3736975 h 6858000"/>
              <a:gd name="connsiteX66" fmla="*/ 127000 w 4802188"/>
              <a:gd name="connsiteY66" fmla="*/ 3697287 h 6858000"/>
              <a:gd name="connsiteX67" fmla="*/ 142875 w 4802188"/>
              <a:gd name="connsiteY67" fmla="*/ 3656012 h 6858000"/>
              <a:gd name="connsiteX68" fmla="*/ 157163 w 4802188"/>
              <a:gd name="connsiteY68" fmla="*/ 3609975 h 6858000"/>
              <a:gd name="connsiteX69" fmla="*/ 168275 w 4802188"/>
              <a:gd name="connsiteY69" fmla="*/ 3557587 h 6858000"/>
              <a:gd name="connsiteX70" fmla="*/ 176213 w 4802188"/>
              <a:gd name="connsiteY70" fmla="*/ 3497262 h 6858000"/>
              <a:gd name="connsiteX71" fmla="*/ 179388 w 4802188"/>
              <a:gd name="connsiteY71" fmla="*/ 3427412 h 6858000"/>
              <a:gd name="connsiteX72" fmla="*/ 176213 w 4802188"/>
              <a:gd name="connsiteY72" fmla="*/ 3360737 h 6858000"/>
              <a:gd name="connsiteX73" fmla="*/ 168275 w 4802188"/>
              <a:gd name="connsiteY73" fmla="*/ 3300412 h 6858000"/>
              <a:gd name="connsiteX74" fmla="*/ 157163 w 4802188"/>
              <a:gd name="connsiteY74" fmla="*/ 3248025 h 6858000"/>
              <a:gd name="connsiteX75" fmla="*/ 142875 w 4802188"/>
              <a:gd name="connsiteY75" fmla="*/ 3201987 h 6858000"/>
              <a:gd name="connsiteX76" fmla="*/ 127000 w 4802188"/>
              <a:gd name="connsiteY76" fmla="*/ 3160712 h 6858000"/>
              <a:gd name="connsiteX77" fmla="*/ 107950 w 4802188"/>
              <a:gd name="connsiteY77" fmla="*/ 3121025 h 6858000"/>
              <a:gd name="connsiteX78" fmla="*/ 88900 w 4802188"/>
              <a:gd name="connsiteY78" fmla="*/ 3084512 h 6858000"/>
              <a:gd name="connsiteX79" fmla="*/ 69850 w 4802188"/>
              <a:gd name="connsiteY79" fmla="*/ 3046412 h 6858000"/>
              <a:gd name="connsiteX80" fmla="*/ 52388 w 4802188"/>
              <a:gd name="connsiteY80" fmla="*/ 3009900 h 6858000"/>
              <a:gd name="connsiteX81" fmla="*/ 34925 w 4802188"/>
              <a:gd name="connsiteY81" fmla="*/ 2967037 h 6858000"/>
              <a:gd name="connsiteX82" fmla="*/ 20638 w 4802188"/>
              <a:gd name="connsiteY82" fmla="*/ 2922587 h 6858000"/>
              <a:gd name="connsiteX83" fmla="*/ 11113 w 4802188"/>
              <a:gd name="connsiteY83" fmla="*/ 2868612 h 6858000"/>
              <a:gd name="connsiteX84" fmla="*/ 1588 w 4802188"/>
              <a:gd name="connsiteY84" fmla="*/ 2809875 h 6858000"/>
              <a:gd name="connsiteX85" fmla="*/ 0 w 4802188"/>
              <a:gd name="connsiteY85" fmla="*/ 2741612 h 6858000"/>
              <a:gd name="connsiteX86" fmla="*/ 1588 w 4802188"/>
              <a:gd name="connsiteY86" fmla="*/ 2671762 h 6858000"/>
              <a:gd name="connsiteX87" fmla="*/ 11113 w 4802188"/>
              <a:gd name="connsiteY87" fmla="*/ 2613025 h 6858000"/>
              <a:gd name="connsiteX88" fmla="*/ 20638 w 4802188"/>
              <a:gd name="connsiteY88" fmla="*/ 2560637 h 6858000"/>
              <a:gd name="connsiteX89" fmla="*/ 34925 w 4802188"/>
              <a:gd name="connsiteY89" fmla="*/ 2513012 h 6858000"/>
              <a:gd name="connsiteX90" fmla="*/ 52388 w 4802188"/>
              <a:gd name="connsiteY90" fmla="*/ 2471737 h 6858000"/>
              <a:gd name="connsiteX91" fmla="*/ 69850 w 4802188"/>
              <a:gd name="connsiteY91" fmla="*/ 2433637 h 6858000"/>
              <a:gd name="connsiteX92" fmla="*/ 88900 w 4802188"/>
              <a:gd name="connsiteY92" fmla="*/ 2395537 h 6858000"/>
              <a:gd name="connsiteX93" fmla="*/ 107950 w 4802188"/>
              <a:gd name="connsiteY93" fmla="*/ 2359025 h 6858000"/>
              <a:gd name="connsiteX94" fmla="*/ 127000 w 4802188"/>
              <a:gd name="connsiteY94" fmla="*/ 2319337 h 6858000"/>
              <a:gd name="connsiteX95" fmla="*/ 142875 w 4802188"/>
              <a:gd name="connsiteY95" fmla="*/ 2278062 h 6858000"/>
              <a:gd name="connsiteX96" fmla="*/ 157163 w 4802188"/>
              <a:gd name="connsiteY96" fmla="*/ 2232025 h 6858000"/>
              <a:gd name="connsiteX97" fmla="*/ 168275 w 4802188"/>
              <a:gd name="connsiteY97" fmla="*/ 2179637 h 6858000"/>
              <a:gd name="connsiteX98" fmla="*/ 176213 w 4802188"/>
              <a:gd name="connsiteY98" fmla="*/ 2119312 h 6858000"/>
              <a:gd name="connsiteX99" fmla="*/ 179388 w 4802188"/>
              <a:gd name="connsiteY99" fmla="*/ 2051050 h 6858000"/>
              <a:gd name="connsiteX100" fmla="*/ 176213 w 4802188"/>
              <a:gd name="connsiteY100" fmla="*/ 1982787 h 6858000"/>
              <a:gd name="connsiteX101" fmla="*/ 168275 w 4802188"/>
              <a:gd name="connsiteY101" fmla="*/ 1922462 h 6858000"/>
              <a:gd name="connsiteX102" fmla="*/ 157163 w 4802188"/>
              <a:gd name="connsiteY102" fmla="*/ 1870075 h 6858000"/>
              <a:gd name="connsiteX103" fmla="*/ 142875 w 4802188"/>
              <a:gd name="connsiteY103" fmla="*/ 1824037 h 6858000"/>
              <a:gd name="connsiteX104" fmla="*/ 127000 w 4802188"/>
              <a:gd name="connsiteY104" fmla="*/ 1782762 h 6858000"/>
              <a:gd name="connsiteX105" fmla="*/ 107950 w 4802188"/>
              <a:gd name="connsiteY105" fmla="*/ 1743075 h 6858000"/>
              <a:gd name="connsiteX106" fmla="*/ 88900 w 4802188"/>
              <a:gd name="connsiteY106" fmla="*/ 1708150 h 6858000"/>
              <a:gd name="connsiteX107" fmla="*/ 69850 w 4802188"/>
              <a:gd name="connsiteY107" fmla="*/ 1671637 h 6858000"/>
              <a:gd name="connsiteX108" fmla="*/ 52388 w 4802188"/>
              <a:gd name="connsiteY108" fmla="*/ 1631950 h 6858000"/>
              <a:gd name="connsiteX109" fmla="*/ 34925 w 4802188"/>
              <a:gd name="connsiteY109" fmla="*/ 1589087 h 6858000"/>
              <a:gd name="connsiteX110" fmla="*/ 20638 w 4802188"/>
              <a:gd name="connsiteY110" fmla="*/ 1544637 h 6858000"/>
              <a:gd name="connsiteX111" fmla="*/ 11113 w 4802188"/>
              <a:gd name="connsiteY111" fmla="*/ 1492250 h 6858000"/>
              <a:gd name="connsiteX112" fmla="*/ 1588 w 4802188"/>
              <a:gd name="connsiteY112" fmla="*/ 1431925 h 6858000"/>
              <a:gd name="connsiteX113" fmla="*/ 0 w 4802188"/>
              <a:gd name="connsiteY113" fmla="*/ 1363662 h 6858000"/>
              <a:gd name="connsiteX114" fmla="*/ 1588 w 4802188"/>
              <a:gd name="connsiteY114" fmla="*/ 1295400 h 6858000"/>
              <a:gd name="connsiteX115" fmla="*/ 11113 w 4802188"/>
              <a:gd name="connsiteY115" fmla="*/ 1235075 h 6858000"/>
              <a:gd name="connsiteX116" fmla="*/ 20638 w 4802188"/>
              <a:gd name="connsiteY116" fmla="*/ 1182687 h 6858000"/>
              <a:gd name="connsiteX117" fmla="*/ 34925 w 4802188"/>
              <a:gd name="connsiteY117" fmla="*/ 1136650 h 6858000"/>
              <a:gd name="connsiteX118" fmla="*/ 52388 w 4802188"/>
              <a:gd name="connsiteY118" fmla="*/ 1095375 h 6858000"/>
              <a:gd name="connsiteX119" fmla="*/ 69850 w 4802188"/>
              <a:gd name="connsiteY119" fmla="*/ 1055687 h 6858000"/>
              <a:gd name="connsiteX120" fmla="*/ 88900 w 4802188"/>
              <a:gd name="connsiteY120" fmla="*/ 1017587 h 6858000"/>
              <a:gd name="connsiteX121" fmla="*/ 107950 w 4802188"/>
              <a:gd name="connsiteY121" fmla="*/ 981075 h 6858000"/>
              <a:gd name="connsiteX122" fmla="*/ 127000 w 4802188"/>
              <a:gd name="connsiteY122" fmla="*/ 942975 h 6858000"/>
              <a:gd name="connsiteX123" fmla="*/ 142875 w 4802188"/>
              <a:gd name="connsiteY123" fmla="*/ 901700 h 6858000"/>
              <a:gd name="connsiteX124" fmla="*/ 157163 w 4802188"/>
              <a:gd name="connsiteY124" fmla="*/ 854075 h 6858000"/>
              <a:gd name="connsiteX125" fmla="*/ 168275 w 4802188"/>
              <a:gd name="connsiteY125" fmla="*/ 801687 h 6858000"/>
              <a:gd name="connsiteX126" fmla="*/ 176213 w 4802188"/>
              <a:gd name="connsiteY126" fmla="*/ 744537 h 6858000"/>
              <a:gd name="connsiteX127" fmla="*/ 179388 w 4802188"/>
              <a:gd name="connsiteY127" fmla="*/ 673100 h 6858000"/>
              <a:gd name="connsiteX128" fmla="*/ 176213 w 4802188"/>
              <a:gd name="connsiteY128" fmla="*/ 606425 h 6858000"/>
              <a:gd name="connsiteX129" fmla="*/ 168275 w 4802188"/>
              <a:gd name="connsiteY129" fmla="*/ 546100 h 6858000"/>
              <a:gd name="connsiteX130" fmla="*/ 157163 w 4802188"/>
              <a:gd name="connsiteY130" fmla="*/ 496887 h 6858000"/>
              <a:gd name="connsiteX131" fmla="*/ 142875 w 4802188"/>
              <a:gd name="connsiteY131" fmla="*/ 450850 h 6858000"/>
              <a:gd name="connsiteX132" fmla="*/ 127000 w 4802188"/>
              <a:gd name="connsiteY132" fmla="*/ 409575 h 6858000"/>
              <a:gd name="connsiteX133" fmla="*/ 109538 w 4802188"/>
              <a:gd name="connsiteY133" fmla="*/ 369887 h 6858000"/>
              <a:gd name="connsiteX134" fmla="*/ 92075 w 4802188"/>
              <a:gd name="connsiteY134" fmla="*/ 334962 h 6858000"/>
              <a:gd name="connsiteX135" fmla="*/ 73025 w 4802188"/>
              <a:gd name="connsiteY135" fmla="*/ 296862 h 6858000"/>
              <a:gd name="connsiteX136" fmla="*/ 53975 w 4802188"/>
              <a:gd name="connsiteY136" fmla="*/ 260350 h 6858000"/>
              <a:gd name="connsiteX137" fmla="*/ 38100 w 4802188"/>
              <a:gd name="connsiteY137" fmla="*/ 217487 h 6858000"/>
              <a:gd name="connsiteX138" fmla="*/ 22225 w 4802188"/>
              <a:gd name="connsiteY138" fmla="*/ 174625 h 6858000"/>
              <a:gd name="connsiteX139" fmla="*/ 12700 w 4802188"/>
              <a:gd name="connsiteY139" fmla="*/ 122237 h 6858000"/>
              <a:gd name="connsiteX140" fmla="*/ 4763 w 4802188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wrap="square" rtlCol="0" anchor="ctr">
            <a:noAutofit/>
          </a:bodyPr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0EB8D9-489E-3D42-8103-2BDC7CCE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641" y="662400"/>
            <a:ext cx="3410309" cy="79492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Step 1</a:t>
            </a:r>
            <a:b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40D8E28-91B5-42B0-9D6C-B777D8AD9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713579" cy="6858000"/>
          </a:xfrm>
          <a:custGeom>
            <a:avLst/>
            <a:gdLst>
              <a:gd name="connsiteX0" fmla="*/ 0 w 7713579"/>
              <a:gd name="connsiteY0" fmla="*/ 0 h 6858000"/>
              <a:gd name="connsiteX1" fmla="*/ 7534191 w 7713579"/>
              <a:gd name="connsiteY1" fmla="*/ 0 h 6858000"/>
              <a:gd name="connsiteX2" fmla="*/ 7538954 w 7713579"/>
              <a:gd name="connsiteY2" fmla="*/ 66675 h 6858000"/>
              <a:gd name="connsiteX3" fmla="*/ 7546891 w 7713579"/>
              <a:gd name="connsiteY3" fmla="*/ 122237 h 6858000"/>
              <a:gd name="connsiteX4" fmla="*/ 7556416 w 7713579"/>
              <a:gd name="connsiteY4" fmla="*/ 174625 h 6858000"/>
              <a:gd name="connsiteX5" fmla="*/ 7572291 w 7713579"/>
              <a:gd name="connsiteY5" fmla="*/ 217487 h 6858000"/>
              <a:gd name="connsiteX6" fmla="*/ 7588166 w 7713579"/>
              <a:gd name="connsiteY6" fmla="*/ 260350 h 6858000"/>
              <a:gd name="connsiteX7" fmla="*/ 7607216 w 7713579"/>
              <a:gd name="connsiteY7" fmla="*/ 296862 h 6858000"/>
              <a:gd name="connsiteX8" fmla="*/ 7626266 w 7713579"/>
              <a:gd name="connsiteY8" fmla="*/ 334962 h 6858000"/>
              <a:gd name="connsiteX9" fmla="*/ 7643729 w 7713579"/>
              <a:gd name="connsiteY9" fmla="*/ 369887 h 6858000"/>
              <a:gd name="connsiteX10" fmla="*/ 7661191 w 7713579"/>
              <a:gd name="connsiteY10" fmla="*/ 409575 h 6858000"/>
              <a:gd name="connsiteX11" fmla="*/ 7677066 w 7713579"/>
              <a:gd name="connsiteY11" fmla="*/ 450850 h 6858000"/>
              <a:gd name="connsiteX12" fmla="*/ 7691354 w 7713579"/>
              <a:gd name="connsiteY12" fmla="*/ 496887 h 6858000"/>
              <a:gd name="connsiteX13" fmla="*/ 7702466 w 7713579"/>
              <a:gd name="connsiteY13" fmla="*/ 546100 h 6858000"/>
              <a:gd name="connsiteX14" fmla="*/ 7710404 w 7713579"/>
              <a:gd name="connsiteY14" fmla="*/ 606425 h 6858000"/>
              <a:gd name="connsiteX15" fmla="*/ 7713579 w 7713579"/>
              <a:gd name="connsiteY15" fmla="*/ 673100 h 6858000"/>
              <a:gd name="connsiteX16" fmla="*/ 7710404 w 7713579"/>
              <a:gd name="connsiteY16" fmla="*/ 744537 h 6858000"/>
              <a:gd name="connsiteX17" fmla="*/ 7702466 w 7713579"/>
              <a:gd name="connsiteY17" fmla="*/ 801687 h 6858000"/>
              <a:gd name="connsiteX18" fmla="*/ 7691354 w 7713579"/>
              <a:gd name="connsiteY18" fmla="*/ 854075 h 6858000"/>
              <a:gd name="connsiteX19" fmla="*/ 7677066 w 7713579"/>
              <a:gd name="connsiteY19" fmla="*/ 901700 h 6858000"/>
              <a:gd name="connsiteX20" fmla="*/ 7661191 w 7713579"/>
              <a:gd name="connsiteY20" fmla="*/ 942975 h 6858000"/>
              <a:gd name="connsiteX21" fmla="*/ 7642141 w 7713579"/>
              <a:gd name="connsiteY21" fmla="*/ 981075 h 6858000"/>
              <a:gd name="connsiteX22" fmla="*/ 7623091 w 7713579"/>
              <a:gd name="connsiteY22" fmla="*/ 1017587 h 6858000"/>
              <a:gd name="connsiteX23" fmla="*/ 7604041 w 7713579"/>
              <a:gd name="connsiteY23" fmla="*/ 1055687 h 6858000"/>
              <a:gd name="connsiteX24" fmla="*/ 7586579 w 7713579"/>
              <a:gd name="connsiteY24" fmla="*/ 1095375 h 6858000"/>
              <a:gd name="connsiteX25" fmla="*/ 7569116 w 7713579"/>
              <a:gd name="connsiteY25" fmla="*/ 1136650 h 6858000"/>
              <a:gd name="connsiteX26" fmla="*/ 7554829 w 7713579"/>
              <a:gd name="connsiteY26" fmla="*/ 1182687 h 6858000"/>
              <a:gd name="connsiteX27" fmla="*/ 7545304 w 7713579"/>
              <a:gd name="connsiteY27" fmla="*/ 1235075 h 6858000"/>
              <a:gd name="connsiteX28" fmla="*/ 7535779 w 7713579"/>
              <a:gd name="connsiteY28" fmla="*/ 1295400 h 6858000"/>
              <a:gd name="connsiteX29" fmla="*/ 7534191 w 7713579"/>
              <a:gd name="connsiteY29" fmla="*/ 1363662 h 6858000"/>
              <a:gd name="connsiteX30" fmla="*/ 7535779 w 7713579"/>
              <a:gd name="connsiteY30" fmla="*/ 1431925 h 6858000"/>
              <a:gd name="connsiteX31" fmla="*/ 7545304 w 7713579"/>
              <a:gd name="connsiteY31" fmla="*/ 1492250 h 6858000"/>
              <a:gd name="connsiteX32" fmla="*/ 7554829 w 7713579"/>
              <a:gd name="connsiteY32" fmla="*/ 1544637 h 6858000"/>
              <a:gd name="connsiteX33" fmla="*/ 7569116 w 7713579"/>
              <a:gd name="connsiteY33" fmla="*/ 1589087 h 6858000"/>
              <a:gd name="connsiteX34" fmla="*/ 7586579 w 7713579"/>
              <a:gd name="connsiteY34" fmla="*/ 1631950 h 6858000"/>
              <a:gd name="connsiteX35" fmla="*/ 7604041 w 7713579"/>
              <a:gd name="connsiteY35" fmla="*/ 1671637 h 6858000"/>
              <a:gd name="connsiteX36" fmla="*/ 7623091 w 7713579"/>
              <a:gd name="connsiteY36" fmla="*/ 1708150 h 6858000"/>
              <a:gd name="connsiteX37" fmla="*/ 7642141 w 7713579"/>
              <a:gd name="connsiteY37" fmla="*/ 1743075 h 6858000"/>
              <a:gd name="connsiteX38" fmla="*/ 7661191 w 7713579"/>
              <a:gd name="connsiteY38" fmla="*/ 1782762 h 6858000"/>
              <a:gd name="connsiteX39" fmla="*/ 7677066 w 7713579"/>
              <a:gd name="connsiteY39" fmla="*/ 1824037 h 6858000"/>
              <a:gd name="connsiteX40" fmla="*/ 7691354 w 7713579"/>
              <a:gd name="connsiteY40" fmla="*/ 1870075 h 6858000"/>
              <a:gd name="connsiteX41" fmla="*/ 7702466 w 7713579"/>
              <a:gd name="connsiteY41" fmla="*/ 1922462 h 6858000"/>
              <a:gd name="connsiteX42" fmla="*/ 7710404 w 7713579"/>
              <a:gd name="connsiteY42" fmla="*/ 1982787 h 6858000"/>
              <a:gd name="connsiteX43" fmla="*/ 7713579 w 7713579"/>
              <a:gd name="connsiteY43" fmla="*/ 2051050 h 6858000"/>
              <a:gd name="connsiteX44" fmla="*/ 7710404 w 7713579"/>
              <a:gd name="connsiteY44" fmla="*/ 2119312 h 6858000"/>
              <a:gd name="connsiteX45" fmla="*/ 7702466 w 7713579"/>
              <a:gd name="connsiteY45" fmla="*/ 2179637 h 6858000"/>
              <a:gd name="connsiteX46" fmla="*/ 7691354 w 7713579"/>
              <a:gd name="connsiteY46" fmla="*/ 2232025 h 6858000"/>
              <a:gd name="connsiteX47" fmla="*/ 7677066 w 7713579"/>
              <a:gd name="connsiteY47" fmla="*/ 2278062 h 6858000"/>
              <a:gd name="connsiteX48" fmla="*/ 7661191 w 7713579"/>
              <a:gd name="connsiteY48" fmla="*/ 2319337 h 6858000"/>
              <a:gd name="connsiteX49" fmla="*/ 7642141 w 7713579"/>
              <a:gd name="connsiteY49" fmla="*/ 2359025 h 6858000"/>
              <a:gd name="connsiteX50" fmla="*/ 7623091 w 7713579"/>
              <a:gd name="connsiteY50" fmla="*/ 2395537 h 6858000"/>
              <a:gd name="connsiteX51" fmla="*/ 7604041 w 7713579"/>
              <a:gd name="connsiteY51" fmla="*/ 2433637 h 6858000"/>
              <a:gd name="connsiteX52" fmla="*/ 7586579 w 7713579"/>
              <a:gd name="connsiteY52" fmla="*/ 2471737 h 6858000"/>
              <a:gd name="connsiteX53" fmla="*/ 7569116 w 7713579"/>
              <a:gd name="connsiteY53" fmla="*/ 2513012 h 6858000"/>
              <a:gd name="connsiteX54" fmla="*/ 7554829 w 7713579"/>
              <a:gd name="connsiteY54" fmla="*/ 2560637 h 6858000"/>
              <a:gd name="connsiteX55" fmla="*/ 7545304 w 7713579"/>
              <a:gd name="connsiteY55" fmla="*/ 2613025 h 6858000"/>
              <a:gd name="connsiteX56" fmla="*/ 7535779 w 7713579"/>
              <a:gd name="connsiteY56" fmla="*/ 2671762 h 6858000"/>
              <a:gd name="connsiteX57" fmla="*/ 7534191 w 7713579"/>
              <a:gd name="connsiteY57" fmla="*/ 2741612 h 6858000"/>
              <a:gd name="connsiteX58" fmla="*/ 7535779 w 7713579"/>
              <a:gd name="connsiteY58" fmla="*/ 2809875 h 6858000"/>
              <a:gd name="connsiteX59" fmla="*/ 7545304 w 7713579"/>
              <a:gd name="connsiteY59" fmla="*/ 2868612 h 6858000"/>
              <a:gd name="connsiteX60" fmla="*/ 7554829 w 7713579"/>
              <a:gd name="connsiteY60" fmla="*/ 2922587 h 6858000"/>
              <a:gd name="connsiteX61" fmla="*/ 7569116 w 7713579"/>
              <a:gd name="connsiteY61" fmla="*/ 2967037 h 6858000"/>
              <a:gd name="connsiteX62" fmla="*/ 7586579 w 7713579"/>
              <a:gd name="connsiteY62" fmla="*/ 3009900 h 6858000"/>
              <a:gd name="connsiteX63" fmla="*/ 7604041 w 7713579"/>
              <a:gd name="connsiteY63" fmla="*/ 3046412 h 6858000"/>
              <a:gd name="connsiteX64" fmla="*/ 7623091 w 7713579"/>
              <a:gd name="connsiteY64" fmla="*/ 3084512 h 6858000"/>
              <a:gd name="connsiteX65" fmla="*/ 7642141 w 7713579"/>
              <a:gd name="connsiteY65" fmla="*/ 3121025 h 6858000"/>
              <a:gd name="connsiteX66" fmla="*/ 7661191 w 7713579"/>
              <a:gd name="connsiteY66" fmla="*/ 3160712 h 6858000"/>
              <a:gd name="connsiteX67" fmla="*/ 7677066 w 7713579"/>
              <a:gd name="connsiteY67" fmla="*/ 3201987 h 6858000"/>
              <a:gd name="connsiteX68" fmla="*/ 7691354 w 7713579"/>
              <a:gd name="connsiteY68" fmla="*/ 3248025 h 6858000"/>
              <a:gd name="connsiteX69" fmla="*/ 7702466 w 7713579"/>
              <a:gd name="connsiteY69" fmla="*/ 3300412 h 6858000"/>
              <a:gd name="connsiteX70" fmla="*/ 7710404 w 7713579"/>
              <a:gd name="connsiteY70" fmla="*/ 3360737 h 6858000"/>
              <a:gd name="connsiteX71" fmla="*/ 7713579 w 7713579"/>
              <a:gd name="connsiteY71" fmla="*/ 3427412 h 6858000"/>
              <a:gd name="connsiteX72" fmla="*/ 7710404 w 7713579"/>
              <a:gd name="connsiteY72" fmla="*/ 3497262 h 6858000"/>
              <a:gd name="connsiteX73" fmla="*/ 7702466 w 7713579"/>
              <a:gd name="connsiteY73" fmla="*/ 3557587 h 6858000"/>
              <a:gd name="connsiteX74" fmla="*/ 7691354 w 7713579"/>
              <a:gd name="connsiteY74" fmla="*/ 3609975 h 6858000"/>
              <a:gd name="connsiteX75" fmla="*/ 7677066 w 7713579"/>
              <a:gd name="connsiteY75" fmla="*/ 3656012 h 6858000"/>
              <a:gd name="connsiteX76" fmla="*/ 7661191 w 7713579"/>
              <a:gd name="connsiteY76" fmla="*/ 3697287 h 6858000"/>
              <a:gd name="connsiteX77" fmla="*/ 7642141 w 7713579"/>
              <a:gd name="connsiteY77" fmla="*/ 3736975 h 6858000"/>
              <a:gd name="connsiteX78" fmla="*/ 7604041 w 7713579"/>
              <a:gd name="connsiteY78" fmla="*/ 3811587 h 6858000"/>
              <a:gd name="connsiteX79" fmla="*/ 7586579 w 7713579"/>
              <a:gd name="connsiteY79" fmla="*/ 3848100 h 6858000"/>
              <a:gd name="connsiteX80" fmla="*/ 7569116 w 7713579"/>
              <a:gd name="connsiteY80" fmla="*/ 3890962 h 6858000"/>
              <a:gd name="connsiteX81" fmla="*/ 7554829 w 7713579"/>
              <a:gd name="connsiteY81" fmla="*/ 3935412 h 6858000"/>
              <a:gd name="connsiteX82" fmla="*/ 7545304 w 7713579"/>
              <a:gd name="connsiteY82" fmla="*/ 3987800 h 6858000"/>
              <a:gd name="connsiteX83" fmla="*/ 7535779 w 7713579"/>
              <a:gd name="connsiteY83" fmla="*/ 4048125 h 6858000"/>
              <a:gd name="connsiteX84" fmla="*/ 7534191 w 7713579"/>
              <a:gd name="connsiteY84" fmla="*/ 4116387 h 6858000"/>
              <a:gd name="connsiteX85" fmla="*/ 7535779 w 7713579"/>
              <a:gd name="connsiteY85" fmla="*/ 4186237 h 6858000"/>
              <a:gd name="connsiteX86" fmla="*/ 7545304 w 7713579"/>
              <a:gd name="connsiteY86" fmla="*/ 4244975 h 6858000"/>
              <a:gd name="connsiteX87" fmla="*/ 7554829 w 7713579"/>
              <a:gd name="connsiteY87" fmla="*/ 4297362 h 6858000"/>
              <a:gd name="connsiteX88" fmla="*/ 7569116 w 7713579"/>
              <a:gd name="connsiteY88" fmla="*/ 4343400 h 6858000"/>
              <a:gd name="connsiteX89" fmla="*/ 7586579 w 7713579"/>
              <a:gd name="connsiteY89" fmla="*/ 4386262 h 6858000"/>
              <a:gd name="connsiteX90" fmla="*/ 7604041 w 7713579"/>
              <a:gd name="connsiteY90" fmla="*/ 4424362 h 6858000"/>
              <a:gd name="connsiteX91" fmla="*/ 7642141 w 7713579"/>
              <a:gd name="connsiteY91" fmla="*/ 4498975 h 6858000"/>
              <a:gd name="connsiteX92" fmla="*/ 7661191 w 7713579"/>
              <a:gd name="connsiteY92" fmla="*/ 4537075 h 6858000"/>
              <a:gd name="connsiteX93" fmla="*/ 7677066 w 7713579"/>
              <a:gd name="connsiteY93" fmla="*/ 4579937 h 6858000"/>
              <a:gd name="connsiteX94" fmla="*/ 7691354 w 7713579"/>
              <a:gd name="connsiteY94" fmla="*/ 4625975 h 6858000"/>
              <a:gd name="connsiteX95" fmla="*/ 7702466 w 7713579"/>
              <a:gd name="connsiteY95" fmla="*/ 4678362 h 6858000"/>
              <a:gd name="connsiteX96" fmla="*/ 7710404 w 7713579"/>
              <a:gd name="connsiteY96" fmla="*/ 4738687 h 6858000"/>
              <a:gd name="connsiteX97" fmla="*/ 7713579 w 7713579"/>
              <a:gd name="connsiteY97" fmla="*/ 4806950 h 6858000"/>
              <a:gd name="connsiteX98" fmla="*/ 7710404 w 7713579"/>
              <a:gd name="connsiteY98" fmla="*/ 4875212 h 6858000"/>
              <a:gd name="connsiteX99" fmla="*/ 7702466 w 7713579"/>
              <a:gd name="connsiteY99" fmla="*/ 4935537 h 6858000"/>
              <a:gd name="connsiteX100" fmla="*/ 7691354 w 7713579"/>
              <a:gd name="connsiteY100" fmla="*/ 4987925 h 6858000"/>
              <a:gd name="connsiteX101" fmla="*/ 7677066 w 7713579"/>
              <a:gd name="connsiteY101" fmla="*/ 5033962 h 6858000"/>
              <a:gd name="connsiteX102" fmla="*/ 7661191 w 7713579"/>
              <a:gd name="connsiteY102" fmla="*/ 5075237 h 6858000"/>
              <a:gd name="connsiteX103" fmla="*/ 7642141 w 7713579"/>
              <a:gd name="connsiteY103" fmla="*/ 5114925 h 6858000"/>
              <a:gd name="connsiteX104" fmla="*/ 7623091 w 7713579"/>
              <a:gd name="connsiteY104" fmla="*/ 5149850 h 6858000"/>
              <a:gd name="connsiteX105" fmla="*/ 7604041 w 7713579"/>
              <a:gd name="connsiteY105" fmla="*/ 5186362 h 6858000"/>
              <a:gd name="connsiteX106" fmla="*/ 7586579 w 7713579"/>
              <a:gd name="connsiteY106" fmla="*/ 5226050 h 6858000"/>
              <a:gd name="connsiteX107" fmla="*/ 7569116 w 7713579"/>
              <a:gd name="connsiteY107" fmla="*/ 5268912 h 6858000"/>
              <a:gd name="connsiteX108" fmla="*/ 7554829 w 7713579"/>
              <a:gd name="connsiteY108" fmla="*/ 5313362 h 6858000"/>
              <a:gd name="connsiteX109" fmla="*/ 7545304 w 7713579"/>
              <a:gd name="connsiteY109" fmla="*/ 5365750 h 6858000"/>
              <a:gd name="connsiteX110" fmla="*/ 7535779 w 7713579"/>
              <a:gd name="connsiteY110" fmla="*/ 5426075 h 6858000"/>
              <a:gd name="connsiteX111" fmla="*/ 7534191 w 7713579"/>
              <a:gd name="connsiteY111" fmla="*/ 5494337 h 6858000"/>
              <a:gd name="connsiteX112" fmla="*/ 7535779 w 7713579"/>
              <a:gd name="connsiteY112" fmla="*/ 5562600 h 6858000"/>
              <a:gd name="connsiteX113" fmla="*/ 7545304 w 7713579"/>
              <a:gd name="connsiteY113" fmla="*/ 5622925 h 6858000"/>
              <a:gd name="connsiteX114" fmla="*/ 7554829 w 7713579"/>
              <a:gd name="connsiteY114" fmla="*/ 5675312 h 6858000"/>
              <a:gd name="connsiteX115" fmla="*/ 7569116 w 7713579"/>
              <a:gd name="connsiteY115" fmla="*/ 5721350 h 6858000"/>
              <a:gd name="connsiteX116" fmla="*/ 7586579 w 7713579"/>
              <a:gd name="connsiteY116" fmla="*/ 5762625 h 6858000"/>
              <a:gd name="connsiteX117" fmla="*/ 7604041 w 7713579"/>
              <a:gd name="connsiteY117" fmla="*/ 5802312 h 6858000"/>
              <a:gd name="connsiteX118" fmla="*/ 7623091 w 7713579"/>
              <a:gd name="connsiteY118" fmla="*/ 5840412 h 6858000"/>
              <a:gd name="connsiteX119" fmla="*/ 7642141 w 7713579"/>
              <a:gd name="connsiteY119" fmla="*/ 5876925 h 6858000"/>
              <a:gd name="connsiteX120" fmla="*/ 7661191 w 7713579"/>
              <a:gd name="connsiteY120" fmla="*/ 5915025 h 6858000"/>
              <a:gd name="connsiteX121" fmla="*/ 7677066 w 7713579"/>
              <a:gd name="connsiteY121" fmla="*/ 5956300 h 6858000"/>
              <a:gd name="connsiteX122" fmla="*/ 7691354 w 7713579"/>
              <a:gd name="connsiteY122" fmla="*/ 6003925 h 6858000"/>
              <a:gd name="connsiteX123" fmla="*/ 7702466 w 7713579"/>
              <a:gd name="connsiteY123" fmla="*/ 6056312 h 6858000"/>
              <a:gd name="connsiteX124" fmla="*/ 7710404 w 7713579"/>
              <a:gd name="connsiteY124" fmla="*/ 6113462 h 6858000"/>
              <a:gd name="connsiteX125" fmla="*/ 7713579 w 7713579"/>
              <a:gd name="connsiteY125" fmla="*/ 6183312 h 6858000"/>
              <a:gd name="connsiteX126" fmla="*/ 7710404 w 7713579"/>
              <a:gd name="connsiteY126" fmla="*/ 6251575 h 6858000"/>
              <a:gd name="connsiteX127" fmla="*/ 7702466 w 7713579"/>
              <a:gd name="connsiteY127" fmla="*/ 6311900 h 6858000"/>
              <a:gd name="connsiteX128" fmla="*/ 7691354 w 7713579"/>
              <a:gd name="connsiteY128" fmla="*/ 6361112 h 6858000"/>
              <a:gd name="connsiteX129" fmla="*/ 7677066 w 7713579"/>
              <a:gd name="connsiteY129" fmla="*/ 6407150 h 6858000"/>
              <a:gd name="connsiteX130" fmla="*/ 7661191 w 7713579"/>
              <a:gd name="connsiteY130" fmla="*/ 6448425 h 6858000"/>
              <a:gd name="connsiteX131" fmla="*/ 7643729 w 7713579"/>
              <a:gd name="connsiteY131" fmla="*/ 6488112 h 6858000"/>
              <a:gd name="connsiteX132" fmla="*/ 7626266 w 7713579"/>
              <a:gd name="connsiteY132" fmla="*/ 6523037 h 6858000"/>
              <a:gd name="connsiteX133" fmla="*/ 7607216 w 7713579"/>
              <a:gd name="connsiteY133" fmla="*/ 6561137 h 6858000"/>
              <a:gd name="connsiteX134" fmla="*/ 7588166 w 7713579"/>
              <a:gd name="connsiteY134" fmla="*/ 6597650 h 6858000"/>
              <a:gd name="connsiteX135" fmla="*/ 7572291 w 7713579"/>
              <a:gd name="connsiteY135" fmla="*/ 6640512 h 6858000"/>
              <a:gd name="connsiteX136" fmla="*/ 7556416 w 7713579"/>
              <a:gd name="connsiteY136" fmla="*/ 6683375 h 6858000"/>
              <a:gd name="connsiteX137" fmla="*/ 7546891 w 7713579"/>
              <a:gd name="connsiteY137" fmla="*/ 6735762 h 6858000"/>
              <a:gd name="connsiteX138" fmla="*/ 7538954 w 7713579"/>
              <a:gd name="connsiteY138" fmla="*/ 6791325 h 6858000"/>
              <a:gd name="connsiteX139" fmla="*/ 7534191 w 7713579"/>
              <a:gd name="connsiteY139" fmla="*/ 6858000 h 6858000"/>
              <a:gd name="connsiteX140" fmla="*/ 0 w 7713579"/>
              <a:gd name="connsiteY140" fmla="*/ 6858000 h 6858000"/>
              <a:gd name="connsiteX141" fmla="*/ 0 w 7713579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713579" h="6858000">
                <a:moveTo>
                  <a:pt x="0" y="0"/>
                </a:moveTo>
                <a:lnTo>
                  <a:pt x="7534191" y="0"/>
                </a:lnTo>
                <a:lnTo>
                  <a:pt x="7538954" y="66675"/>
                </a:lnTo>
                <a:lnTo>
                  <a:pt x="7546891" y="122237"/>
                </a:lnTo>
                <a:lnTo>
                  <a:pt x="7556416" y="174625"/>
                </a:lnTo>
                <a:lnTo>
                  <a:pt x="7572291" y="217487"/>
                </a:lnTo>
                <a:lnTo>
                  <a:pt x="7588166" y="260350"/>
                </a:lnTo>
                <a:lnTo>
                  <a:pt x="7607216" y="296862"/>
                </a:lnTo>
                <a:lnTo>
                  <a:pt x="7626266" y="334962"/>
                </a:lnTo>
                <a:lnTo>
                  <a:pt x="7643729" y="369887"/>
                </a:lnTo>
                <a:lnTo>
                  <a:pt x="7661191" y="409575"/>
                </a:lnTo>
                <a:lnTo>
                  <a:pt x="7677066" y="450850"/>
                </a:lnTo>
                <a:lnTo>
                  <a:pt x="7691354" y="496887"/>
                </a:lnTo>
                <a:lnTo>
                  <a:pt x="7702466" y="546100"/>
                </a:lnTo>
                <a:lnTo>
                  <a:pt x="7710404" y="606425"/>
                </a:lnTo>
                <a:lnTo>
                  <a:pt x="7713579" y="673100"/>
                </a:lnTo>
                <a:lnTo>
                  <a:pt x="7710404" y="744537"/>
                </a:lnTo>
                <a:lnTo>
                  <a:pt x="7702466" y="801687"/>
                </a:lnTo>
                <a:lnTo>
                  <a:pt x="7691354" y="854075"/>
                </a:lnTo>
                <a:lnTo>
                  <a:pt x="7677066" y="901700"/>
                </a:lnTo>
                <a:lnTo>
                  <a:pt x="7661191" y="942975"/>
                </a:lnTo>
                <a:lnTo>
                  <a:pt x="7642141" y="981075"/>
                </a:lnTo>
                <a:lnTo>
                  <a:pt x="7623091" y="1017587"/>
                </a:lnTo>
                <a:lnTo>
                  <a:pt x="7604041" y="1055687"/>
                </a:lnTo>
                <a:lnTo>
                  <a:pt x="7586579" y="1095375"/>
                </a:lnTo>
                <a:lnTo>
                  <a:pt x="7569116" y="1136650"/>
                </a:lnTo>
                <a:lnTo>
                  <a:pt x="7554829" y="1182687"/>
                </a:lnTo>
                <a:lnTo>
                  <a:pt x="7545304" y="1235075"/>
                </a:lnTo>
                <a:lnTo>
                  <a:pt x="7535779" y="1295400"/>
                </a:lnTo>
                <a:lnTo>
                  <a:pt x="7534191" y="1363662"/>
                </a:lnTo>
                <a:lnTo>
                  <a:pt x="7535779" y="1431925"/>
                </a:lnTo>
                <a:lnTo>
                  <a:pt x="7545304" y="1492250"/>
                </a:lnTo>
                <a:lnTo>
                  <a:pt x="7554829" y="1544637"/>
                </a:lnTo>
                <a:lnTo>
                  <a:pt x="7569116" y="1589087"/>
                </a:lnTo>
                <a:lnTo>
                  <a:pt x="7586579" y="1631950"/>
                </a:lnTo>
                <a:lnTo>
                  <a:pt x="7604041" y="1671637"/>
                </a:lnTo>
                <a:lnTo>
                  <a:pt x="7623091" y="1708150"/>
                </a:lnTo>
                <a:lnTo>
                  <a:pt x="7642141" y="1743075"/>
                </a:lnTo>
                <a:lnTo>
                  <a:pt x="7661191" y="1782762"/>
                </a:lnTo>
                <a:lnTo>
                  <a:pt x="7677066" y="1824037"/>
                </a:lnTo>
                <a:lnTo>
                  <a:pt x="7691354" y="1870075"/>
                </a:lnTo>
                <a:lnTo>
                  <a:pt x="7702466" y="1922462"/>
                </a:lnTo>
                <a:lnTo>
                  <a:pt x="7710404" y="1982787"/>
                </a:lnTo>
                <a:lnTo>
                  <a:pt x="7713579" y="2051050"/>
                </a:lnTo>
                <a:lnTo>
                  <a:pt x="7710404" y="2119312"/>
                </a:lnTo>
                <a:lnTo>
                  <a:pt x="7702466" y="2179637"/>
                </a:lnTo>
                <a:lnTo>
                  <a:pt x="7691354" y="2232025"/>
                </a:lnTo>
                <a:lnTo>
                  <a:pt x="7677066" y="2278062"/>
                </a:lnTo>
                <a:lnTo>
                  <a:pt x="7661191" y="2319337"/>
                </a:lnTo>
                <a:lnTo>
                  <a:pt x="7642141" y="2359025"/>
                </a:lnTo>
                <a:lnTo>
                  <a:pt x="7623091" y="2395537"/>
                </a:lnTo>
                <a:lnTo>
                  <a:pt x="7604041" y="2433637"/>
                </a:lnTo>
                <a:lnTo>
                  <a:pt x="7586579" y="2471737"/>
                </a:lnTo>
                <a:lnTo>
                  <a:pt x="7569116" y="2513012"/>
                </a:lnTo>
                <a:lnTo>
                  <a:pt x="7554829" y="2560637"/>
                </a:lnTo>
                <a:lnTo>
                  <a:pt x="7545304" y="2613025"/>
                </a:lnTo>
                <a:lnTo>
                  <a:pt x="7535779" y="2671762"/>
                </a:lnTo>
                <a:lnTo>
                  <a:pt x="7534191" y="2741612"/>
                </a:lnTo>
                <a:lnTo>
                  <a:pt x="7535779" y="2809875"/>
                </a:lnTo>
                <a:lnTo>
                  <a:pt x="7545304" y="2868612"/>
                </a:lnTo>
                <a:lnTo>
                  <a:pt x="7554829" y="2922587"/>
                </a:lnTo>
                <a:lnTo>
                  <a:pt x="7569116" y="2967037"/>
                </a:lnTo>
                <a:lnTo>
                  <a:pt x="7586579" y="3009900"/>
                </a:lnTo>
                <a:lnTo>
                  <a:pt x="7604041" y="3046412"/>
                </a:lnTo>
                <a:lnTo>
                  <a:pt x="7623091" y="3084512"/>
                </a:lnTo>
                <a:lnTo>
                  <a:pt x="7642141" y="3121025"/>
                </a:lnTo>
                <a:lnTo>
                  <a:pt x="7661191" y="3160712"/>
                </a:lnTo>
                <a:lnTo>
                  <a:pt x="7677066" y="3201987"/>
                </a:lnTo>
                <a:lnTo>
                  <a:pt x="7691354" y="3248025"/>
                </a:lnTo>
                <a:lnTo>
                  <a:pt x="7702466" y="3300412"/>
                </a:lnTo>
                <a:lnTo>
                  <a:pt x="7710404" y="3360737"/>
                </a:lnTo>
                <a:lnTo>
                  <a:pt x="7713579" y="3427412"/>
                </a:lnTo>
                <a:lnTo>
                  <a:pt x="7710404" y="3497262"/>
                </a:lnTo>
                <a:lnTo>
                  <a:pt x="7702466" y="3557587"/>
                </a:lnTo>
                <a:lnTo>
                  <a:pt x="7691354" y="3609975"/>
                </a:lnTo>
                <a:lnTo>
                  <a:pt x="7677066" y="3656012"/>
                </a:lnTo>
                <a:lnTo>
                  <a:pt x="7661191" y="3697287"/>
                </a:lnTo>
                <a:lnTo>
                  <a:pt x="7642141" y="3736975"/>
                </a:lnTo>
                <a:lnTo>
                  <a:pt x="7604041" y="3811587"/>
                </a:lnTo>
                <a:lnTo>
                  <a:pt x="7586579" y="3848100"/>
                </a:lnTo>
                <a:lnTo>
                  <a:pt x="7569116" y="3890962"/>
                </a:lnTo>
                <a:lnTo>
                  <a:pt x="7554829" y="3935412"/>
                </a:lnTo>
                <a:lnTo>
                  <a:pt x="7545304" y="3987800"/>
                </a:lnTo>
                <a:lnTo>
                  <a:pt x="7535779" y="4048125"/>
                </a:lnTo>
                <a:lnTo>
                  <a:pt x="7534191" y="4116387"/>
                </a:lnTo>
                <a:lnTo>
                  <a:pt x="7535779" y="4186237"/>
                </a:lnTo>
                <a:lnTo>
                  <a:pt x="7545304" y="4244975"/>
                </a:lnTo>
                <a:lnTo>
                  <a:pt x="7554829" y="4297362"/>
                </a:lnTo>
                <a:lnTo>
                  <a:pt x="7569116" y="4343400"/>
                </a:lnTo>
                <a:lnTo>
                  <a:pt x="7586579" y="4386262"/>
                </a:lnTo>
                <a:lnTo>
                  <a:pt x="7604041" y="4424362"/>
                </a:lnTo>
                <a:lnTo>
                  <a:pt x="7642141" y="4498975"/>
                </a:lnTo>
                <a:lnTo>
                  <a:pt x="7661191" y="4537075"/>
                </a:lnTo>
                <a:lnTo>
                  <a:pt x="7677066" y="4579937"/>
                </a:lnTo>
                <a:lnTo>
                  <a:pt x="7691354" y="4625975"/>
                </a:lnTo>
                <a:lnTo>
                  <a:pt x="7702466" y="4678362"/>
                </a:lnTo>
                <a:lnTo>
                  <a:pt x="7710404" y="4738687"/>
                </a:lnTo>
                <a:lnTo>
                  <a:pt x="7713579" y="4806950"/>
                </a:lnTo>
                <a:lnTo>
                  <a:pt x="7710404" y="4875212"/>
                </a:lnTo>
                <a:lnTo>
                  <a:pt x="7702466" y="4935537"/>
                </a:lnTo>
                <a:lnTo>
                  <a:pt x="7691354" y="4987925"/>
                </a:lnTo>
                <a:lnTo>
                  <a:pt x="7677066" y="5033962"/>
                </a:lnTo>
                <a:lnTo>
                  <a:pt x="7661191" y="5075237"/>
                </a:lnTo>
                <a:lnTo>
                  <a:pt x="7642141" y="5114925"/>
                </a:lnTo>
                <a:lnTo>
                  <a:pt x="7623091" y="5149850"/>
                </a:lnTo>
                <a:lnTo>
                  <a:pt x="7604041" y="5186362"/>
                </a:lnTo>
                <a:lnTo>
                  <a:pt x="7586579" y="5226050"/>
                </a:lnTo>
                <a:lnTo>
                  <a:pt x="7569116" y="5268912"/>
                </a:lnTo>
                <a:lnTo>
                  <a:pt x="7554829" y="5313362"/>
                </a:lnTo>
                <a:lnTo>
                  <a:pt x="7545304" y="5365750"/>
                </a:lnTo>
                <a:lnTo>
                  <a:pt x="7535779" y="5426075"/>
                </a:lnTo>
                <a:lnTo>
                  <a:pt x="7534191" y="5494337"/>
                </a:lnTo>
                <a:lnTo>
                  <a:pt x="7535779" y="5562600"/>
                </a:lnTo>
                <a:lnTo>
                  <a:pt x="7545304" y="5622925"/>
                </a:lnTo>
                <a:lnTo>
                  <a:pt x="7554829" y="5675312"/>
                </a:lnTo>
                <a:lnTo>
                  <a:pt x="7569116" y="5721350"/>
                </a:lnTo>
                <a:lnTo>
                  <a:pt x="7586579" y="5762625"/>
                </a:lnTo>
                <a:lnTo>
                  <a:pt x="7604041" y="5802312"/>
                </a:lnTo>
                <a:lnTo>
                  <a:pt x="7623091" y="5840412"/>
                </a:lnTo>
                <a:lnTo>
                  <a:pt x="7642141" y="5876925"/>
                </a:lnTo>
                <a:lnTo>
                  <a:pt x="7661191" y="5915025"/>
                </a:lnTo>
                <a:lnTo>
                  <a:pt x="7677066" y="5956300"/>
                </a:lnTo>
                <a:lnTo>
                  <a:pt x="7691354" y="6003925"/>
                </a:lnTo>
                <a:lnTo>
                  <a:pt x="7702466" y="6056312"/>
                </a:lnTo>
                <a:lnTo>
                  <a:pt x="7710404" y="6113462"/>
                </a:lnTo>
                <a:lnTo>
                  <a:pt x="7713579" y="6183312"/>
                </a:lnTo>
                <a:lnTo>
                  <a:pt x="7710404" y="6251575"/>
                </a:lnTo>
                <a:lnTo>
                  <a:pt x="7702466" y="6311900"/>
                </a:lnTo>
                <a:lnTo>
                  <a:pt x="7691354" y="6361112"/>
                </a:lnTo>
                <a:lnTo>
                  <a:pt x="7677066" y="6407150"/>
                </a:lnTo>
                <a:lnTo>
                  <a:pt x="7661191" y="6448425"/>
                </a:lnTo>
                <a:lnTo>
                  <a:pt x="7643729" y="6488112"/>
                </a:lnTo>
                <a:lnTo>
                  <a:pt x="7626266" y="6523037"/>
                </a:lnTo>
                <a:lnTo>
                  <a:pt x="7607216" y="6561137"/>
                </a:lnTo>
                <a:lnTo>
                  <a:pt x="7588166" y="6597650"/>
                </a:lnTo>
                <a:lnTo>
                  <a:pt x="7572291" y="6640512"/>
                </a:lnTo>
                <a:lnTo>
                  <a:pt x="7556416" y="6683375"/>
                </a:lnTo>
                <a:lnTo>
                  <a:pt x="7546891" y="6735762"/>
                </a:lnTo>
                <a:lnTo>
                  <a:pt x="7538954" y="6791325"/>
                </a:lnTo>
                <a:lnTo>
                  <a:pt x="753419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75667EB-A565-B848-B9C3-1BA9C61BE1A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76" y="937800"/>
            <a:ext cx="6636025" cy="49824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6" name="Title 3">
            <a:extLst>
              <a:ext uri="{FF2B5EF4-FFF2-40B4-BE49-F238E27FC236}">
                <a16:creationId xmlns:a16="http://schemas.microsoft.com/office/drawing/2014/main" id="{CC753F44-5949-3549-A10B-3A18C9226147}"/>
              </a:ext>
            </a:extLst>
          </p:cNvPr>
          <p:cNvSpPr txBox="1">
            <a:spLocks/>
          </p:cNvSpPr>
          <p:nvPr/>
        </p:nvSpPr>
        <p:spPr>
          <a:xfrm>
            <a:off x="8247635" y="2055842"/>
            <a:ext cx="3410309" cy="7949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Click on Play! to get started</a:t>
            </a:r>
            <a:br>
              <a:rPr lang="en-US" sz="4400" b="1" dirty="0"/>
            </a:b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814270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5F0E358-1E49-4920-80D8-C3D138708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2D2362D-7010-4036-B9CA-03DFC8EB3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C85BF5E-2BD6-4E5B-8EA3-420B45BB0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389812" y="0"/>
            <a:ext cx="4802188" cy="6858000"/>
          </a:xfrm>
          <a:custGeom>
            <a:avLst/>
            <a:gdLst>
              <a:gd name="connsiteX0" fmla="*/ 0 w 4802188"/>
              <a:gd name="connsiteY0" fmla="*/ 0 h 6858000"/>
              <a:gd name="connsiteX1" fmla="*/ 4802188 w 4802188"/>
              <a:gd name="connsiteY1" fmla="*/ 0 h 6858000"/>
              <a:gd name="connsiteX2" fmla="*/ 4802188 w 4802188"/>
              <a:gd name="connsiteY2" fmla="*/ 6858000 h 6858000"/>
              <a:gd name="connsiteX3" fmla="*/ 0 w 4802188"/>
              <a:gd name="connsiteY3" fmla="*/ 6858000 h 6858000"/>
              <a:gd name="connsiteX4" fmla="*/ 4763 w 4802188"/>
              <a:gd name="connsiteY4" fmla="*/ 6791325 h 6858000"/>
              <a:gd name="connsiteX5" fmla="*/ 12700 w 4802188"/>
              <a:gd name="connsiteY5" fmla="*/ 6735762 h 6858000"/>
              <a:gd name="connsiteX6" fmla="*/ 22225 w 4802188"/>
              <a:gd name="connsiteY6" fmla="*/ 6683375 h 6858000"/>
              <a:gd name="connsiteX7" fmla="*/ 38100 w 4802188"/>
              <a:gd name="connsiteY7" fmla="*/ 6640512 h 6858000"/>
              <a:gd name="connsiteX8" fmla="*/ 53975 w 4802188"/>
              <a:gd name="connsiteY8" fmla="*/ 6597650 h 6858000"/>
              <a:gd name="connsiteX9" fmla="*/ 73025 w 4802188"/>
              <a:gd name="connsiteY9" fmla="*/ 6561137 h 6858000"/>
              <a:gd name="connsiteX10" fmla="*/ 92075 w 4802188"/>
              <a:gd name="connsiteY10" fmla="*/ 6523037 h 6858000"/>
              <a:gd name="connsiteX11" fmla="*/ 109538 w 4802188"/>
              <a:gd name="connsiteY11" fmla="*/ 6488112 h 6858000"/>
              <a:gd name="connsiteX12" fmla="*/ 127000 w 4802188"/>
              <a:gd name="connsiteY12" fmla="*/ 6448425 h 6858000"/>
              <a:gd name="connsiteX13" fmla="*/ 142875 w 4802188"/>
              <a:gd name="connsiteY13" fmla="*/ 6407150 h 6858000"/>
              <a:gd name="connsiteX14" fmla="*/ 157163 w 4802188"/>
              <a:gd name="connsiteY14" fmla="*/ 6361112 h 6858000"/>
              <a:gd name="connsiteX15" fmla="*/ 168275 w 4802188"/>
              <a:gd name="connsiteY15" fmla="*/ 6311900 h 6858000"/>
              <a:gd name="connsiteX16" fmla="*/ 176213 w 4802188"/>
              <a:gd name="connsiteY16" fmla="*/ 6251575 h 6858000"/>
              <a:gd name="connsiteX17" fmla="*/ 179388 w 4802188"/>
              <a:gd name="connsiteY17" fmla="*/ 6183312 h 6858000"/>
              <a:gd name="connsiteX18" fmla="*/ 176213 w 4802188"/>
              <a:gd name="connsiteY18" fmla="*/ 6113462 h 6858000"/>
              <a:gd name="connsiteX19" fmla="*/ 168275 w 4802188"/>
              <a:gd name="connsiteY19" fmla="*/ 6056312 h 6858000"/>
              <a:gd name="connsiteX20" fmla="*/ 157163 w 4802188"/>
              <a:gd name="connsiteY20" fmla="*/ 6003925 h 6858000"/>
              <a:gd name="connsiteX21" fmla="*/ 142875 w 4802188"/>
              <a:gd name="connsiteY21" fmla="*/ 5956300 h 6858000"/>
              <a:gd name="connsiteX22" fmla="*/ 127000 w 4802188"/>
              <a:gd name="connsiteY22" fmla="*/ 5915025 h 6858000"/>
              <a:gd name="connsiteX23" fmla="*/ 107950 w 4802188"/>
              <a:gd name="connsiteY23" fmla="*/ 5876925 h 6858000"/>
              <a:gd name="connsiteX24" fmla="*/ 88900 w 4802188"/>
              <a:gd name="connsiteY24" fmla="*/ 5840412 h 6858000"/>
              <a:gd name="connsiteX25" fmla="*/ 69850 w 4802188"/>
              <a:gd name="connsiteY25" fmla="*/ 5802312 h 6858000"/>
              <a:gd name="connsiteX26" fmla="*/ 52388 w 4802188"/>
              <a:gd name="connsiteY26" fmla="*/ 5762625 h 6858000"/>
              <a:gd name="connsiteX27" fmla="*/ 34925 w 4802188"/>
              <a:gd name="connsiteY27" fmla="*/ 5721350 h 6858000"/>
              <a:gd name="connsiteX28" fmla="*/ 20638 w 4802188"/>
              <a:gd name="connsiteY28" fmla="*/ 5675312 h 6858000"/>
              <a:gd name="connsiteX29" fmla="*/ 11113 w 4802188"/>
              <a:gd name="connsiteY29" fmla="*/ 5622925 h 6858000"/>
              <a:gd name="connsiteX30" fmla="*/ 1588 w 4802188"/>
              <a:gd name="connsiteY30" fmla="*/ 5562600 h 6858000"/>
              <a:gd name="connsiteX31" fmla="*/ 0 w 4802188"/>
              <a:gd name="connsiteY31" fmla="*/ 5494337 h 6858000"/>
              <a:gd name="connsiteX32" fmla="*/ 1588 w 4802188"/>
              <a:gd name="connsiteY32" fmla="*/ 5426075 h 6858000"/>
              <a:gd name="connsiteX33" fmla="*/ 11113 w 4802188"/>
              <a:gd name="connsiteY33" fmla="*/ 5365750 h 6858000"/>
              <a:gd name="connsiteX34" fmla="*/ 20638 w 4802188"/>
              <a:gd name="connsiteY34" fmla="*/ 5313362 h 6858000"/>
              <a:gd name="connsiteX35" fmla="*/ 34925 w 4802188"/>
              <a:gd name="connsiteY35" fmla="*/ 5268912 h 6858000"/>
              <a:gd name="connsiteX36" fmla="*/ 52388 w 4802188"/>
              <a:gd name="connsiteY36" fmla="*/ 5226050 h 6858000"/>
              <a:gd name="connsiteX37" fmla="*/ 69850 w 4802188"/>
              <a:gd name="connsiteY37" fmla="*/ 5186362 h 6858000"/>
              <a:gd name="connsiteX38" fmla="*/ 88900 w 4802188"/>
              <a:gd name="connsiteY38" fmla="*/ 5149850 h 6858000"/>
              <a:gd name="connsiteX39" fmla="*/ 107950 w 4802188"/>
              <a:gd name="connsiteY39" fmla="*/ 5114925 h 6858000"/>
              <a:gd name="connsiteX40" fmla="*/ 127000 w 4802188"/>
              <a:gd name="connsiteY40" fmla="*/ 5075237 h 6858000"/>
              <a:gd name="connsiteX41" fmla="*/ 142875 w 4802188"/>
              <a:gd name="connsiteY41" fmla="*/ 5033962 h 6858000"/>
              <a:gd name="connsiteX42" fmla="*/ 157163 w 4802188"/>
              <a:gd name="connsiteY42" fmla="*/ 4987925 h 6858000"/>
              <a:gd name="connsiteX43" fmla="*/ 168275 w 4802188"/>
              <a:gd name="connsiteY43" fmla="*/ 4935537 h 6858000"/>
              <a:gd name="connsiteX44" fmla="*/ 176213 w 4802188"/>
              <a:gd name="connsiteY44" fmla="*/ 4875212 h 6858000"/>
              <a:gd name="connsiteX45" fmla="*/ 179388 w 4802188"/>
              <a:gd name="connsiteY45" fmla="*/ 4806950 h 6858000"/>
              <a:gd name="connsiteX46" fmla="*/ 176213 w 4802188"/>
              <a:gd name="connsiteY46" fmla="*/ 4738687 h 6858000"/>
              <a:gd name="connsiteX47" fmla="*/ 168275 w 4802188"/>
              <a:gd name="connsiteY47" fmla="*/ 4678362 h 6858000"/>
              <a:gd name="connsiteX48" fmla="*/ 157163 w 4802188"/>
              <a:gd name="connsiteY48" fmla="*/ 4625975 h 6858000"/>
              <a:gd name="connsiteX49" fmla="*/ 142875 w 4802188"/>
              <a:gd name="connsiteY49" fmla="*/ 4579937 h 6858000"/>
              <a:gd name="connsiteX50" fmla="*/ 127000 w 4802188"/>
              <a:gd name="connsiteY50" fmla="*/ 4537075 h 6858000"/>
              <a:gd name="connsiteX51" fmla="*/ 107950 w 4802188"/>
              <a:gd name="connsiteY51" fmla="*/ 4498975 h 6858000"/>
              <a:gd name="connsiteX52" fmla="*/ 69850 w 4802188"/>
              <a:gd name="connsiteY52" fmla="*/ 4424362 h 6858000"/>
              <a:gd name="connsiteX53" fmla="*/ 52388 w 4802188"/>
              <a:gd name="connsiteY53" fmla="*/ 4386262 h 6858000"/>
              <a:gd name="connsiteX54" fmla="*/ 34925 w 4802188"/>
              <a:gd name="connsiteY54" fmla="*/ 4343400 h 6858000"/>
              <a:gd name="connsiteX55" fmla="*/ 20638 w 4802188"/>
              <a:gd name="connsiteY55" fmla="*/ 4297362 h 6858000"/>
              <a:gd name="connsiteX56" fmla="*/ 11113 w 4802188"/>
              <a:gd name="connsiteY56" fmla="*/ 4244975 h 6858000"/>
              <a:gd name="connsiteX57" fmla="*/ 1588 w 4802188"/>
              <a:gd name="connsiteY57" fmla="*/ 4186237 h 6858000"/>
              <a:gd name="connsiteX58" fmla="*/ 0 w 4802188"/>
              <a:gd name="connsiteY58" fmla="*/ 4116387 h 6858000"/>
              <a:gd name="connsiteX59" fmla="*/ 1588 w 4802188"/>
              <a:gd name="connsiteY59" fmla="*/ 4048125 h 6858000"/>
              <a:gd name="connsiteX60" fmla="*/ 11113 w 4802188"/>
              <a:gd name="connsiteY60" fmla="*/ 3987800 h 6858000"/>
              <a:gd name="connsiteX61" fmla="*/ 20638 w 4802188"/>
              <a:gd name="connsiteY61" fmla="*/ 3935412 h 6858000"/>
              <a:gd name="connsiteX62" fmla="*/ 34925 w 4802188"/>
              <a:gd name="connsiteY62" fmla="*/ 3890962 h 6858000"/>
              <a:gd name="connsiteX63" fmla="*/ 52388 w 4802188"/>
              <a:gd name="connsiteY63" fmla="*/ 3848100 h 6858000"/>
              <a:gd name="connsiteX64" fmla="*/ 69850 w 4802188"/>
              <a:gd name="connsiteY64" fmla="*/ 3811587 h 6858000"/>
              <a:gd name="connsiteX65" fmla="*/ 107950 w 4802188"/>
              <a:gd name="connsiteY65" fmla="*/ 3736975 h 6858000"/>
              <a:gd name="connsiteX66" fmla="*/ 127000 w 4802188"/>
              <a:gd name="connsiteY66" fmla="*/ 3697287 h 6858000"/>
              <a:gd name="connsiteX67" fmla="*/ 142875 w 4802188"/>
              <a:gd name="connsiteY67" fmla="*/ 3656012 h 6858000"/>
              <a:gd name="connsiteX68" fmla="*/ 157163 w 4802188"/>
              <a:gd name="connsiteY68" fmla="*/ 3609975 h 6858000"/>
              <a:gd name="connsiteX69" fmla="*/ 168275 w 4802188"/>
              <a:gd name="connsiteY69" fmla="*/ 3557587 h 6858000"/>
              <a:gd name="connsiteX70" fmla="*/ 176213 w 4802188"/>
              <a:gd name="connsiteY70" fmla="*/ 3497262 h 6858000"/>
              <a:gd name="connsiteX71" fmla="*/ 179388 w 4802188"/>
              <a:gd name="connsiteY71" fmla="*/ 3427412 h 6858000"/>
              <a:gd name="connsiteX72" fmla="*/ 176213 w 4802188"/>
              <a:gd name="connsiteY72" fmla="*/ 3360737 h 6858000"/>
              <a:gd name="connsiteX73" fmla="*/ 168275 w 4802188"/>
              <a:gd name="connsiteY73" fmla="*/ 3300412 h 6858000"/>
              <a:gd name="connsiteX74" fmla="*/ 157163 w 4802188"/>
              <a:gd name="connsiteY74" fmla="*/ 3248025 h 6858000"/>
              <a:gd name="connsiteX75" fmla="*/ 142875 w 4802188"/>
              <a:gd name="connsiteY75" fmla="*/ 3201987 h 6858000"/>
              <a:gd name="connsiteX76" fmla="*/ 127000 w 4802188"/>
              <a:gd name="connsiteY76" fmla="*/ 3160712 h 6858000"/>
              <a:gd name="connsiteX77" fmla="*/ 107950 w 4802188"/>
              <a:gd name="connsiteY77" fmla="*/ 3121025 h 6858000"/>
              <a:gd name="connsiteX78" fmla="*/ 88900 w 4802188"/>
              <a:gd name="connsiteY78" fmla="*/ 3084512 h 6858000"/>
              <a:gd name="connsiteX79" fmla="*/ 69850 w 4802188"/>
              <a:gd name="connsiteY79" fmla="*/ 3046412 h 6858000"/>
              <a:gd name="connsiteX80" fmla="*/ 52388 w 4802188"/>
              <a:gd name="connsiteY80" fmla="*/ 3009900 h 6858000"/>
              <a:gd name="connsiteX81" fmla="*/ 34925 w 4802188"/>
              <a:gd name="connsiteY81" fmla="*/ 2967037 h 6858000"/>
              <a:gd name="connsiteX82" fmla="*/ 20638 w 4802188"/>
              <a:gd name="connsiteY82" fmla="*/ 2922587 h 6858000"/>
              <a:gd name="connsiteX83" fmla="*/ 11113 w 4802188"/>
              <a:gd name="connsiteY83" fmla="*/ 2868612 h 6858000"/>
              <a:gd name="connsiteX84" fmla="*/ 1588 w 4802188"/>
              <a:gd name="connsiteY84" fmla="*/ 2809875 h 6858000"/>
              <a:gd name="connsiteX85" fmla="*/ 0 w 4802188"/>
              <a:gd name="connsiteY85" fmla="*/ 2741612 h 6858000"/>
              <a:gd name="connsiteX86" fmla="*/ 1588 w 4802188"/>
              <a:gd name="connsiteY86" fmla="*/ 2671762 h 6858000"/>
              <a:gd name="connsiteX87" fmla="*/ 11113 w 4802188"/>
              <a:gd name="connsiteY87" fmla="*/ 2613025 h 6858000"/>
              <a:gd name="connsiteX88" fmla="*/ 20638 w 4802188"/>
              <a:gd name="connsiteY88" fmla="*/ 2560637 h 6858000"/>
              <a:gd name="connsiteX89" fmla="*/ 34925 w 4802188"/>
              <a:gd name="connsiteY89" fmla="*/ 2513012 h 6858000"/>
              <a:gd name="connsiteX90" fmla="*/ 52388 w 4802188"/>
              <a:gd name="connsiteY90" fmla="*/ 2471737 h 6858000"/>
              <a:gd name="connsiteX91" fmla="*/ 69850 w 4802188"/>
              <a:gd name="connsiteY91" fmla="*/ 2433637 h 6858000"/>
              <a:gd name="connsiteX92" fmla="*/ 88900 w 4802188"/>
              <a:gd name="connsiteY92" fmla="*/ 2395537 h 6858000"/>
              <a:gd name="connsiteX93" fmla="*/ 107950 w 4802188"/>
              <a:gd name="connsiteY93" fmla="*/ 2359025 h 6858000"/>
              <a:gd name="connsiteX94" fmla="*/ 127000 w 4802188"/>
              <a:gd name="connsiteY94" fmla="*/ 2319337 h 6858000"/>
              <a:gd name="connsiteX95" fmla="*/ 142875 w 4802188"/>
              <a:gd name="connsiteY95" fmla="*/ 2278062 h 6858000"/>
              <a:gd name="connsiteX96" fmla="*/ 157163 w 4802188"/>
              <a:gd name="connsiteY96" fmla="*/ 2232025 h 6858000"/>
              <a:gd name="connsiteX97" fmla="*/ 168275 w 4802188"/>
              <a:gd name="connsiteY97" fmla="*/ 2179637 h 6858000"/>
              <a:gd name="connsiteX98" fmla="*/ 176213 w 4802188"/>
              <a:gd name="connsiteY98" fmla="*/ 2119312 h 6858000"/>
              <a:gd name="connsiteX99" fmla="*/ 179388 w 4802188"/>
              <a:gd name="connsiteY99" fmla="*/ 2051050 h 6858000"/>
              <a:gd name="connsiteX100" fmla="*/ 176213 w 4802188"/>
              <a:gd name="connsiteY100" fmla="*/ 1982787 h 6858000"/>
              <a:gd name="connsiteX101" fmla="*/ 168275 w 4802188"/>
              <a:gd name="connsiteY101" fmla="*/ 1922462 h 6858000"/>
              <a:gd name="connsiteX102" fmla="*/ 157163 w 4802188"/>
              <a:gd name="connsiteY102" fmla="*/ 1870075 h 6858000"/>
              <a:gd name="connsiteX103" fmla="*/ 142875 w 4802188"/>
              <a:gd name="connsiteY103" fmla="*/ 1824037 h 6858000"/>
              <a:gd name="connsiteX104" fmla="*/ 127000 w 4802188"/>
              <a:gd name="connsiteY104" fmla="*/ 1782762 h 6858000"/>
              <a:gd name="connsiteX105" fmla="*/ 107950 w 4802188"/>
              <a:gd name="connsiteY105" fmla="*/ 1743075 h 6858000"/>
              <a:gd name="connsiteX106" fmla="*/ 88900 w 4802188"/>
              <a:gd name="connsiteY106" fmla="*/ 1708150 h 6858000"/>
              <a:gd name="connsiteX107" fmla="*/ 69850 w 4802188"/>
              <a:gd name="connsiteY107" fmla="*/ 1671637 h 6858000"/>
              <a:gd name="connsiteX108" fmla="*/ 52388 w 4802188"/>
              <a:gd name="connsiteY108" fmla="*/ 1631950 h 6858000"/>
              <a:gd name="connsiteX109" fmla="*/ 34925 w 4802188"/>
              <a:gd name="connsiteY109" fmla="*/ 1589087 h 6858000"/>
              <a:gd name="connsiteX110" fmla="*/ 20638 w 4802188"/>
              <a:gd name="connsiteY110" fmla="*/ 1544637 h 6858000"/>
              <a:gd name="connsiteX111" fmla="*/ 11113 w 4802188"/>
              <a:gd name="connsiteY111" fmla="*/ 1492250 h 6858000"/>
              <a:gd name="connsiteX112" fmla="*/ 1588 w 4802188"/>
              <a:gd name="connsiteY112" fmla="*/ 1431925 h 6858000"/>
              <a:gd name="connsiteX113" fmla="*/ 0 w 4802188"/>
              <a:gd name="connsiteY113" fmla="*/ 1363662 h 6858000"/>
              <a:gd name="connsiteX114" fmla="*/ 1588 w 4802188"/>
              <a:gd name="connsiteY114" fmla="*/ 1295400 h 6858000"/>
              <a:gd name="connsiteX115" fmla="*/ 11113 w 4802188"/>
              <a:gd name="connsiteY115" fmla="*/ 1235075 h 6858000"/>
              <a:gd name="connsiteX116" fmla="*/ 20638 w 4802188"/>
              <a:gd name="connsiteY116" fmla="*/ 1182687 h 6858000"/>
              <a:gd name="connsiteX117" fmla="*/ 34925 w 4802188"/>
              <a:gd name="connsiteY117" fmla="*/ 1136650 h 6858000"/>
              <a:gd name="connsiteX118" fmla="*/ 52388 w 4802188"/>
              <a:gd name="connsiteY118" fmla="*/ 1095375 h 6858000"/>
              <a:gd name="connsiteX119" fmla="*/ 69850 w 4802188"/>
              <a:gd name="connsiteY119" fmla="*/ 1055687 h 6858000"/>
              <a:gd name="connsiteX120" fmla="*/ 88900 w 4802188"/>
              <a:gd name="connsiteY120" fmla="*/ 1017587 h 6858000"/>
              <a:gd name="connsiteX121" fmla="*/ 107950 w 4802188"/>
              <a:gd name="connsiteY121" fmla="*/ 981075 h 6858000"/>
              <a:gd name="connsiteX122" fmla="*/ 127000 w 4802188"/>
              <a:gd name="connsiteY122" fmla="*/ 942975 h 6858000"/>
              <a:gd name="connsiteX123" fmla="*/ 142875 w 4802188"/>
              <a:gd name="connsiteY123" fmla="*/ 901700 h 6858000"/>
              <a:gd name="connsiteX124" fmla="*/ 157163 w 4802188"/>
              <a:gd name="connsiteY124" fmla="*/ 854075 h 6858000"/>
              <a:gd name="connsiteX125" fmla="*/ 168275 w 4802188"/>
              <a:gd name="connsiteY125" fmla="*/ 801687 h 6858000"/>
              <a:gd name="connsiteX126" fmla="*/ 176213 w 4802188"/>
              <a:gd name="connsiteY126" fmla="*/ 744537 h 6858000"/>
              <a:gd name="connsiteX127" fmla="*/ 179388 w 4802188"/>
              <a:gd name="connsiteY127" fmla="*/ 673100 h 6858000"/>
              <a:gd name="connsiteX128" fmla="*/ 176213 w 4802188"/>
              <a:gd name="connsiteY128" fmla="*/ 606425 h 6858000"/>
              <a:gd name="connsiteX129" fmla="*/ 168275 w 4802188"/>
              <a:gd name="connsiteY129" fmla="*/ 546100 h 6858000"/>
              <a:gd name="connsiteX130" fmla="*/ 157163 w 4802188"/>
              <a:gd name="connsiteY130" fmla="*/ 496887 h 6858000"/>
              <a:gd name="connsiteX131" fmla="*/ 142875 w 4802188"/>
              <a:gd name="connsiteY131" fmla="*/ 450850 h 6858000"/>
              <a:gd name="connsiteX132" fmla="*/ 127000 w 4802188"/>
              <a:gd name="connsiteY132" fmla="*/ 409575 h 6858000"/>
              <a:gd name="connsiteX133" fmla="*/ 109538 w 4802188"/>
              <a:gd name="connsiteY133" fmla="*/ 369887 h 6858000"/>
              <a:gd name="connsiteX134" fmla="*/ 92075 w 4802188"/>
              <a:gd name="connsiteY134" fmla="*/ 334962 h 6858000"/>
              <a:gd name="connsiteX135" fmla="*/ 73025 w 4802188"/>
              <a:gd name="connsiteY135" fmla="*/ 296862 h 6858000"/>
              <a:gd name="connsiteX136" fmla="*/ 53975 w 4802188"/>
              <a:gd name="connsiteY136" fmla="*/ 260350 h 6858000"/>
              <a:gd name="connsiteX137" fmla="*/ 38100 w 4802188"/>
              <a:gd name="connsiteY137" fmla="*/ 217487 h 6858000"/>
              <a:gd name="connsiteX138" fmla="*/ 22225 w 4802188"/>
              <a:gd name="connsiteY138" fmla="*/ 174625 h 6858000"/>
              <a:gd name="connsiteX139" fmla="*/ 12700 w 4802188"/>
              <a:gd name="connsiteY139" fmla="*/ 122237 h 6858000"/>
              <a:gd name="connsiteX140" fmla="*/ 4763 w 4802188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wrap="square" rtlCol="0" anchor="ctr">
            <a:noAutofit/>
          </a:bodyPr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0EB8D9-489E-3D42-8103-2BDC7CCE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641" y="662400"/>
            <a:ext cx="3410309" cy="14921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Step 2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40D8E28-91B5-42B0-9D6C-B777D8AD9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713579" cy="6858000"/>
          </a:xfrm>
          <a:custGeom>
            <a:avLst/>
            <a:gdLst>
              <a:gd name="connsiteX0" fmla="*/ 0 w 7713579"/>
              <a:gd name="connsiteY0" fmla="*/ 0 h 6858000"/>
              <a:gd name="connsiteX1" fmla="*/ 7534191 w 7713579"/>
              <a:gd name="connsiteY1" fmla="*/ 0 h 6858000"/>
              <a:gd name="connsiteX2" fmla="*/ 7538954 w 7713579"/>
              <a:gd name="connsiteY2" fmla="*/ 66675 h 6858000"/>
              <a:gd name="connsiteX3" fmla="*/ 7546891 w 7713579"/>
              <a:gd name="connsiteY3" fmla="*/ 122237 h 6858000"/>
              <a:gd name="connsiteX4" fmla="*/ 7556416 w 7713579"/>
              <a:gd name="connsiteY4" fmla="*/ 174625 h 6858000"/>
              <a:gd name="connsiteX5" fmla="*/ 7572291 w 7713579"/>
              <a:gd name="connsiteY5" fmla="*/ 217487 h 6858000"/>
              <a:gd name="connsiteX6" fmla="*/ 7588166 w 7713579"/>
              <a:gd name="connsiteY6" fmla="*/ 260350 h 6858000"/>
              <a:gd name="connsiteX7" fmla="*/ 7607216 w 7713579"/>
              <a:gd name="connsiteY7" fmla="*/ 296862 h 6858000"/>
              <a:gd name="connsiteX8" fmla="*/ 7626266 w 7713579"/>
              <a:gd name="connsiteY8" fmla="*/ 334962 h 6858000"/>
              <a:gd name="connsiteX9" fmla="*/ 7643729 w 7713579"/>
              <a:gd name="connsiteY9" fmla="*/ 369887 h 6858000"/>
              <a:gd name="connsiteX10" fmla="*/ 7661191 w 7713579"/>
              <a:gd name="connsiteY10" fmla="*/ 409575 h 6858000"/>
              <a:gd name="connsiteX11" fmla="*/ 7677066 w 7713579"/>
              <a:gd name="connsiteY11" fmla="*/ 450850 h 6858000"/>
              <a:gd name="connsiteX12" fmla="*/ 7691354 w 7713579"/>
              <a:gd name="connsiteY12" fmla="*/ 496887 h 6858000"/>
              <a:gd name="connsiteX13" fmla="*/ 7702466 w 7713579"/>
              <a:gd name="connsiteY13" fmla="*/ 546100 h 6858000"/>
              <a:gd name="connsiteX14" fmla="*/ 7710404 w 7713579"/>
              <a:gd name="connsiteY14" fmla="*/ 606425 h 6858000"/>
              <a:gd name="connsiteX15" fmla="*/ 7713579 w 7713579"/>
              <a:gd name="connsiteY15" fmla="*/ 673100 h 6858000"/>
              <a:gd name="connsiteX16" fmla="*/ 7710404 w 7713579"/>
              <a:gd name="connsiteY16" fmla="*/ 744537 h 6858000"/>
              <a:gd name="connsiteX17" fmla="*/ 7702466 w 7713579"/>
              <a:gd name="connsiteY17" fmla="*/ 801687 h 6858000"/>
              <a:gd name="connsiteX18" fmla="*/ 7691354 w 7713579"/>
              <a:gd name="connsiteY18" fmla="*/ 854075 h 6858000"/>
              <a:gd name="connsiteX19" fmla="*/ 7677066 w 7713579"/>
              <a:gd name="connsiteY19" fmla="*/ 901700 h 6858000"/>
              <a:gd name="connsiteX20" fmla="*/ 7661191 w 7713579"/>
              <a:gd name="connsiteY20" fmla="*/ 942975 h 6858000"/>
              <a:gd name="connsiteX21" fmla="*/ 7642141 w 7713579"/>
              <a:gd name="connsiteY21" fmla="*/ 981075 h 6858000"/>
              <a:gd name="connsiteX22" fmla="*/ 7623091 w 7713579"/>
              <a:gd name="connsiteY22" fmla="*/ 1017587 h 6858000"/>
              <a:gd name="connsiteX23" fmla="*/ 7604041 w 7713579"/>
              <a:gd name="connsiteY23" fmla="*/ 1055687 h 6858000"/>
              <a:gd name="connsiteX24" fmla="*/ 7586579 w 7713579"/>
              <a:gd name="connsiteY24" fmla="*/ 1095375 h 6858000"/>
              <a:gd name="connsiteX25" fmla="*/ 7569116 w 7713579"/>
              <a:gd name="connsiteY25" fmla="*/ 1136650 h 6858000"/>
              <a:gd name="connsiteX26" fmla="*/ 7554829 w 7713579"/>
              <a:gd name="connsiteY26" fmla="*/ 1182687 h 6858000"/>
              <a:gd name="connsiteX27" fmla="*/ 7545304 w 7713579"/>
              <a:gd name="connsiteY27" fmla="*/ 1235075 h 6858000"/>
              <a:gd name="connsiteX28" fmla="*/ 7535779 w 7713579"/>
              <a:gd name="connsiteY28" fmla="*/ 1295400 h 6858000"/>
              <a:gd name="connsiteX29" fmla="*/ 7534191 w 7713579"/>
              <a:gd name="connsiteY29" fmla="*/ 1363662 h 6858000"/>
              <a:gd name="connsiteX30" fmla="*/ 7535779 w 7713579"/>
              <a:gd name="connsiteY30" fmla="*/ 1431925 h 6858000"/>
              <a:gd name="connsiteX31" fmla="*/ 7545304 w 7713579"/>
              <a:gd name="connsiteY31" fmla="*/ 1492250 h 6858000"/>
              <a:gd name="connsiteX32" fmla="*/ 7554829 w 7713579"/>
              <a:gd name="connsiteY32" fmla="*/ 1544637 h 6858000"/>
              <a:gd name="connsiteX33" fmla="*/ 7569116 w 7713579"/>
              <a:gd name="connsiteY33" fmla="*/ 1589087 h 6858000"/>
              <a:gd name="connsiteX34" fmla="*/ 7586579 w 7713579"/>
              <a:gd name="connsiteY34" fmla="*/ 1631950 h 6858000"/>
              <a:gd name="connsiteX35" fmla="*/ 7604041 w 7713579"/>
              <a:gd name="connsiteY35" fmla="*/ 1671637 h 6858000"/>
              <a:gd name="connsiteX36" fmla="*/ 7623091 w 7713579"/>
              <a:gd name="connsiteY36" fmla="*/ 1708150 h 6858000"/>
              <a:gd name="connsiteX37" fmla="*/ 7642141 w 7713579"/>
              <a:gd name="connsiteY37" fmla="*/ 1743075 h 6858000"/>
              <a:gd name="connsiteX38" fmla="*/ 7661191 w 7713579"/>
              <a:gd name="connsiteY38" fmla="*/ 1782762 h 6858000"/>
              <a:gd name="connsiteX39" fmla="*/ 7677066 w 7713579"/>
              <a:gd name="connsiteY39" fmla="*/ 1824037 h 6858000"/>
              <a:gd name="connsiteX40" fmla="*/ 7691354 w 7713579"/>
              <a:gd name="connsiteY40" fmla="*/ 1870075 h 6858000"/>
              <a:gd name="connsiteX41" fmla="*/ 7702466 w 7713579"/>
              <a:gd name="connsiteY41" fmla="*/ 1922462 h 6858000"/>
              <a:gd name="connsiteX42" fmla="*/ 7710404 w 7713579"/>
              <a:gd name="connsiteY42" fmla="*/ 1982787 h 6858000"/>
              <a:gd name="connsiteX43" fmla="*/ 7713579 w 7713579"/>
              <a:gd name="connsiteY43" fmla="*/ 2051050 h 6858000"/>
              <a:gd name="connsiteX44" fmla="*/ 7710404 w 7713579"/>
              <a:gd name="connsiteY44" fmla="*/ 2119312 h 6858000"/>
              <a:gd name="connsiteX45" fmla="*/ 7702466 w 7713579"/>
              <a:gd name="connsiteY45" fmla="*/ 2179637 h 6858000"/>
              <a:gd name="connsiteX46" fmla="*/ 7691354 w 7713579"/>
              <a:gd name="connsiteY46" fmla="*/ 2232025 h 6858000"/>
              <a:gd name="connsiteX47" fmla="*/ 7677066 w 7713579"/>
              <a:gd name="connsiteY47" fmla="*/ 2278062 h 6858000"/>
              <a:gd name="connsiteX48" fmla="*/ 7661191 w 7713579"/>
              <a:gd name="connsiteY48" fmla="*/ 2319337 h 6858000"/>
              <a:gd name="connsiteX49" fmla="*/ 7642141 w 7713579"/>
              <a:gd name="connsiteY49" fmla="*/ 2359025 h 6858000"/>
              <a:gd name="connsiteX50" fmla="*/ 7623091 w 7713579"/>
              <a:gd name="connsiteY50" fmla="*/ 2395537 h 6858000"/>
              <a:gd name="connsiteX51" fmla="*/ 7604041 w 7713579"/>
              <a:gd name="connsiteY51" fmla="*/ 2433637 h 6858000"/>
              <a:gd name="connsiteX52" fmla="*/ 7586579 w 7713579"/>
              <a:gd name="connsiteY52" fmla="*/ 2471737 h 6858000"/>
              <a:gd name="connsiteX53" fmla="*/ 7569116 w 7713579"/>
              <a:gd name="connsiteY53" fmla="*/ 2513012 h 6858000"/>
              <a:gd name="connsiteX54" fmla="*/ 7554829 w 7713579"/>
              <a:gd name="connsiteY54" fmla="*/ 2560637 h 6858000"/>
              <a:gd name="connsiteX55" fmla="*/ 7545304 w 7713579"/>
              <a:gd name="connsiteY55" fmla="*/ 2613025 h 6858000"/>
              <a:gd name="connsiteX56" fmla="*/ 7535779 w 7713579"/>
              <a:gd name="connsiteY56" fmla="*/ 2671762 h 6858000"/>
              <a:gd name="connsiteX57" fmla="*/ 7534191 w 7713579"/>
              <a:gd name="connsiteY57" fmla="*/ 2741612 h 6858000"/>
              <a:gd name="connsiteX58" fmla="*/ 7535779 w 7713579"/>
              <a:gd name="connsiteY58" fmla="*/ 2809875 h 6858000"/>
              <a:gd name="connsiteX59" fmla="*/ 7545304 w 7713579"/>
              <a:gd name="connsiteY59" fmla="*/ 2868612 h 6858000"/>
              <a:gd name="connsiteX60" fmla="*/ 7554829 w 7713579"/>
              <a:gd name="connsiteY60" fmla="*/ 2922587 h 6858000"/>
              <a:gd name="connsiteX61" fmla="*/ 7569116 w 7713579"/>
              <a:gd name="connsiteY61" fmla="*/ 2967037 h 6858000"/>
              <a:gd name="connsiteX62" fmla="*/ 7586579 w 7713579"/>
              <a:gd name="connsiteY62" fmla="*/ 3009900 h 6858000"/>
              <a:gd name="connsiteX63" fmla="*/ 7604041 w 7713579"/>
              <a:gd name="connsiteY63" fmla="*/ 3046412 h 6858000"/>
              <a:gd name="connsiteX64" fmla="*/ 7623091 w 7713579"/>
              <a:gd name="connsiteY64" fmla="*/ 3084512 h 6858000"/>
              <a:gd name="connsiteX65" fmla="*/ 7642141 w 7713579"/>
              <a:gd name="connsiteY65" fmla="*/ 3121025 h 6858000"/>
              <a:gd name="connsiteX66" fmla="*/ 7661191 w 7713579"/>
              <a:gd name="connsiteY66" fmla="*/ 3160712 h 6858000"/>
              <a:gd name="connsiteX67" fmla="*/ 7677066 w 7713579"/>
              <a:gd name="connsiteY67" fmla="*/ 3201987 h 6858000"/>
              <a:gd name="connsiteX68" fmla="*/ 7691354 w 7713579"/>
              <a:gd name="connsiteY68" fmla="*/ 3248025 h 6858000"/>
              <a:gd name="connsiteX69" fmla="*/ 7702466 w 7713579"/>
              <a:gd name="connsiteY69" fmla="*/ 3300412 h 6858000"/>
              <a:gd name="connsiteX70" fmla="*/ 7710404 w 7713579"/>
              <a:gd name="connsiteY70" fmla="*/ 3360737 h 6858000"/>
              <a:gd name="connsiteX71" fmla="*/ 7713579 w 7713579"/>
              <a:gd name="connsiteY71" fmla="*/ 3427412 h 6858000"/>
              <a:gd name="connsiteX72" fmla="*/ 7710404 w 7713579"/>
              <a:gd name="connsiteY72" fmla="*/ 3497262 h 6858000"/>
              <a:gd name="connsiteX73" fmla="*/ 7702466 w 7713579"/>
              <a:gd name="connsiteY73" fmla="*/ 3557587 h 6858000"/>
              <a:gd name="connsiteX74" fmla="*/ 7691354 w 7713579"/>
              <a:gd name="connsiteY74" fmla="*/ 3609975 h 6858000"/>
              <a:gd name="connsiteX75" fmla="*/ 7677066 w 7713579"/>
              <a:gd name="connsiteY75" fmla="*/ 3656012 h 6858000"/>
              <a:gd name="connsiteX76" fmla="*/ 7661191 w 7713579"/>
              <a:gd name="connsiteY76" fmla="*/ 3697287 h 6858000"/>
              <a:gd name="connsiteX77" fmla="*/ 7642141 w 7713579"/>
              <a:gd name="connsiteY77" fmla="*/ 3736975 h 6858000"/>
              <a:gd name="connsiteX78" fmla="*/ 7604041 w 7713579"/>
              <a:gd name="connsiteY78" fmla="*/ 3811587 h 6858000"/>
              <a:gd name="connsiteX79" fmla="*/ 7586579 w 7713579"/>
              <a:gd name="connsiteY79" fmla="*/ 3848100 h 6858000"/>
              <a:gd name="connsiteX80" fmla="*/ 7569116 w 7713579"/>
              <a:gd name="connsiteY80" fmla="*/ 3890962 h 6858000"/>
              <a:gd name="connsiteX81" fmla="*/ 7554829 w 7713579"/>
              <a:gd name="connsiteY81" fmla="*/ 3935412 h 6858000"/>
              <a:gd name="connsiteX82" fmla="*/ 7545304 w 7713579"/>
              <a:gd name="connsiteY82" fmla="*/ 3987800 h 6858000"/>
              <a:gd name="connsiteX83" fmla="*/ 7535779 w 7713579"/>
              <a:gd name="connsiteY83" fmla="*/ 4048125 h 6858000"/>
              <a:gd name="connsiteX84" fmla="*/ 7534191 w 7713579"/>
              <a:gd name="connsiteY84" fmla="*/ 4116387 h 6858000"/>
              <a:gd name="connsiteX85" fmla="*/ 7535779 w 7713579"/>
              <a:gd name="connsiteY85" fmla="*/ 4186237 h 6858000"/>
              <a:gd name="connsiteX86" fmla="*/ 7545304 w 7713579"/>
              <a:gd name="connsiteY86" fmla="*/ 4244975 h 6858000"/>
              <a:gd name="connsiteX87" fmla="*/ 7554829 w 7713579"/>
              <a:gd name="connsiteY87" fmla="*/ 4297362 h 6858000"/>
              <a:gd name="connsiteX88" fmla="*/ 7569116 w 7713579"/>
              <a:gd name="connsiteY88" fmla="*/ 4343400 h 6858000"/>
              <a:gd name="connsiteX89" fmla="*/ 7586579 w 7713579"/>
              <a:gd name="connsiteY89" fmla="*/ 4386262 h 6858000"/>
              <a:gd name="connsiteX90" fmla="*/ 7604041 w 7713579"/>
              <a:gd name="connsiteY90" fmla="*/ 4424362 h 6858000"/>
              <a:gd name="connsiteX91" fmla="*/ 7642141 w 7713579"/>
              <a:gd name="connsiteY91" fmla="*/ 4498975 h 6858000"/>
              <a:gd name="connsiteX92" fmla="*/ 7661191 w 7713579"/>
              <a:gd name="connsiteY92" fmla="*/ 4537075 h 6858000"/>
              <a:gd name="connsiteX93" fmla="*/ 7677066 w 7713579"/>
              <a:gd name="connsiteY93" fmla="*/ 4579937 h 6858000"/>
              <a:gd name="connsiteX94" fmla="*/ 7691354 w 7713579"/>
              <a:gd name="connsiteY94" fmla="*/ 4625975 h 6858000"/>
              <a:gd name="connsiteX95" fmla="*/ 7702466 w 7713579"/>
              <a:gd name="connsiteY95" fmla="*/ 4678362 h 6858000"/>
              <a:gd name="connsiteX96" fmla="*/ 7710404 w 7713579"/>
              <a:gd name="connsiteY96" fmla="*/ 4738687 h 6858000"/>
              <a:gd name="connsiteX97" fmla="*/ 7713579 w 7713579"/>
              <a:gd name="connsiteY97" fmla="*/ 4806950 h 6858000"/>
              <a:gd name="connsiteX98" fmla="*/ 7710404 w 7713579"/>
              <a:gd name="connsiteY98" fmla="*/ 4875212 h 6858000"/>
              <a:gd name="connsiteX99" fmla="*/ 7702466 w 7713579"/>
              <a:gd name="connsiteY99" fmla="*/ 4935537 h 6858000"/>
              <a:gd name="connsiteX100" fmla="*/ 7691354 w 7713579"/>
              <a:gd name="connsiteY100" fmla="*/ 4987925 h 6858000"/>
              <a:gd name="connsiteX101" fmla="*/ 7677066 w 7713579"/>
              <a:gd name="connsiteY101" fmla="*/ 5033962 h 6858000"/>
              <a:gd name="connsiteX102" fmla="*/ 7661191 w 7713579"/>
              <a:gd name="connsiteY102" fmla="*/ 5075237 h 6858000"/>
              <a:gd name="connsiteX103" fmla="*/ 7642141 w 7713579"/>
              <a:gd name="connsiteY103" fmla="*/ 5114925 h 6858000"/>
              <a:gd name="connsiteX104" fmla="*/ 7623091 w 7713579"/>
              <a:gd name="connsiteY104" fmla="*/ 5149850 h 6858000"/>
              <a:gd name="connsiteX105" fmla="*/ 7604041 w 7713579"/>
              <a:gd name="connsiteY105" fmla="*/ 5186362 h 6858000"/>
              <a:gd name="connsiteX106" fmla="*/ 7586579 w 7713579"/>
              <a:gd name="connsiteY106" fmla="*/ 5226050 h 6858000"/>
              <a:gd name="connsiteX107" fmla="*/ 7569116 w 7713579"/>
              <a:gd name="connsiteY107" fmla="*/ 5268912 h 6858000"/>
              <a:gd name="connsiteX108" fmla="*/ 7554829 w 7713579"/>
              <a:gd name="connsiteY108" fmla="*/ 5313362 h 6858000"/>
              <a:gd name="connsiteX109" fmla="*/ 7545304 w 7713579"/>
              <a:gd name="connsiteY109" fmla="*/ 5365750 h 6858000"/>
              <a:gd name="connsiteX110" fmla="*/ 7535779 w 7713579"/>
              <a:gd name="connsiteY110" fmla="*/ 5426075 h 6858000"/>
              <a:gd name="connsiteX111" fmla="*/ 7534191 w 7713579"/>
              <a:gd name="connsiteY111" fmla="*/ 5494337 h 6858000"/>
              <a:gd name="connsiteX112" fmla="*/ 7535779 w 7713579"/>
              <a:gd name="connsiteY112" fmla="*/ 5562600 h 6858000"/>
              <a:gd name="connsiteX113" fmla="*/ 7545304 w 7713579"/>
              <a:gd name="connsiteY113" fmla="*/ 5622925 h 6858000"/>
              <a:gd name="connsiteX114" fmla="*/ 7554829 w 7713579"/>
              <a:gd name="connsiteY114" fmla="*/ 5675312 h 6858000"/>
              <a:gd name="connsiteX115" fmla="*/ 7569116 w 7713579"/>
              <a:gd name="connsiteY115" fmla="*/ 5721350 h 6858000"/>
              <a:gd name="connsiteX116" fmla="*/ 7586579 w 7713579"/>
              <a:gd name="connsiteY116" fmla="*/ 5762625 h 6858000"/>
              <a:gd name="connsiteX117" fmla="*/ 7604041 w 7713579"/>
              <a:gd name="connsiteY117" fmla="*/ 5802312 h 6858000"/>
              <a:gd name="connsiteX118" fmla="*/ 7623091 w 7713579"/>
              <a:gd name="connsiteY118" fmla="*/ 5840412 h 6858000"/>
              <a:gd name="connsiteX119" fmla="*/ 7642141 w 7713579"/>
              <a:gd name="connsiteY119" fmla="*/ 5876925 h 6858000"/>
              <a:gd name="connsiteX120" fmla="*/ 7661191 w 7713579"/>
              <a:gd name="connsiteY120" fmla="*/ 5915025 h 6858000"/>
              <a:gd name="connsiteX121" fmla="*/ 7677066 w 7713579"/>
              <a:gd name="connsiteY121" fmla="*/ 5956300 h 6858000"/>
              <a:gd name="connsiteX122" fmla="*/ 7691354 w 7713579"/>
              <a:gd name="connsiteY122" fmla="*/ 6003925 h 6858000"/>
              <a:gd name="connsiteX123" fmla="*/ 7702466 w 7713579"/>
              <a:gd name="connsiteY123" fmla="*/ 6056312 h 6858000"/>
              <a:gd name="connsiteX124" fmla="*/ 7710404 w 7713579"/>
              <a:gd name="connsiteY124" fmla="*/ 6113462 h 6858000"/>
              <a:gd name="connsiteX125" fmla="*/ 7713579 w 7713579"/>
              <a:gd name="connsiteY125" fmla="*/ 6183312 h 6858000"/>
              <a:gd name="connsiteX126" fmla="*/ 7710404 w 7713579"/>
              <a:gd name="connsiteY126" fmla="*/ 6251575 h 6858000"/>
              <a:gd name="connsiteX127" fmla="*/ 7702466 w 7713579"/>
              <a:gd name="connsiteY127" fmla="*/ 6311900 h 6858000"/>
              <a:gd name="connsiteX128" fmla="*/ 7691354 w 7713579"/>
              <a:gd name="connsiteY128" fmla="*/ 6361112 h 6858000"/>
              <a:gd name="connsiteX129" fmla="*/ 7677066 w 7713579"/>
              <a:gd name="connsiteY129" fmla="*/ 6407150 h 6858000"/>
              <a:gd name="connsiteX130" fmla="*/ 7661191 w 7713579"/>
              <a:gd name="connsiteY130" fmla="*/ 6448425 h 6858000"/>
              <a:gd name="connsiteX131" fmla="*/ 7643729 w 7713579"/>
              <a:gd name="connsiteY131" fmla="*/ 6488112 h 6858000"/>
              <a:gd name="connsiteX132" fmla="*/ 7626266 w 7713579"/>
              <a:gd name="connsiteY132" fmla="*/ 6523037 h 6858000"/>
              <a:gd name="connsiteX133" fmla="*/ 7607216 w 7713579"/>
              <a:gd name="connsiteY133" fmla="*/ 6561137 h 6858000"/>
              <a:gd name="connsiteX134" fmla="*/ 7588166 w 7713579"/>
              <a:gd name="connsiteY134" fmla="*/ 6597650 h 6858000"/>
              <a:gd name="connsiteX135" fmla="*/ 7572291 w 7713579"/>
              <a:gd name="connsiteY135" fmla="*/ 6640512 h 6858000"/>
              <a:gd name="connsiteX136" fmla="*/ 7556416 w 7713579"/>
              <a:gd name="connsiteY136" fmla="*/ 6683375 h 6858000"/>
              <a:gd name="connsiteX137" fmla="*/ 7546891 w 7713579"/>
              <a:gd name="connsiteY137" fmla="*/ 6735762 h 6858000"/>
              <a:gd name="connsiteX138" fmla="*/ 7538954 w 7713579"/>
              <a:gd name="connsiteY138" fmla="*/ 6791325 h 6858000"/>
              <a:gd name="connsiteX139" fmla="*/ 7534191 w 7713579"/>
              <a:gd name="connsiteY139" fmla="*/ 6858000 h 6858000"/>
              <a:gd name="connsiteX140" fmla="*/ 0 w 7713579"/>
              <a:gd name="connsiteY140" fmla="*/ 6858000 h 6858000"/>
              <a:gd name="connsiteX141" fmla="*/ 0 w 7713579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713579" h="6858000">
                <a:moveTo>
                  <a:pt x="0" y="0"/>
                </a:moveTo>
                <a:lnTo>
                  <a:pt x="7534191" y="0"/>
                </a:lnTo>
                <a:lnTo>
                  <a:pt x="7538954" y="66675"/>
                </a:lnTo>
                <a:lnTo>
                  <a:pt x="7546891" y="122237"/>
                </a:lnTo>
                <a:lnTo>
                  <a:pt x="7556416" y="174625"/>
                </a:lnTo>
                <a:lnTo>
                  <a:pt x="7572291" y="217487"/>
                </a:lnTo>
                <a:lnTo>
                  <a:pt x="7588166" y="260350"/>
                </a:lnTo>
                <a:lnTo>
                  <a:pt x="7607216" y="296862"/>
                </a:lnTo>
                <a:lnTo>
                  <a:pt x="7626266" y="334962"/>
                </a:lnTo>
                <a:lnTo>
                  <a:pt x="7643729" y="369887"/>
                </a:lnTo>
                <a:lnTo>
                  <a:pt x="7661191" y="409575"/>
                </a:lnTo>
                <a:lnTo>
                  <a:pt x="7677066" y="450850"/>
                </a:lnTo>
                <a:lnTo>
                  <a:pt x="7691354" y="496887"/>
                </a:lnTo>
                <a:lnTo>
                  <a:pt x="7702466" y="546100"/>
                </a:lnTo>
                <a:lnTo>
                  <a:pt x="7710404" y="606425"/>
                </a:lnTo>
                <a:lnTo>
                  <a:pt x="7713579" y="673100"/>
                </a:lnTo>
                <a:lnTo>
                  <a:pt x="7710404" y="744537"/>
                </a:lnTo>
                <a:lnTo>
                  <a:pt x="7702466" y="801687"/>
                </a:lnTo>
                <a:lnTo>
                  <a:pt x="7691354" y="854075"/>
                </a:lnTo>
                <a:lnTo>
                  <a:pt x="7677066" y="901700"/>
                </a:lnTo>
                <a:lnTo>
                  <a:pt x="7661191" y="942975"/>
                </a:lnTo>
                <a:lnTo>
                  <a:pt x="7642141" y="981075"/>
                </a:lnTo>
                <a:lnTo>
                  <a:pt x="7623091" y="1017587"/>
                </a:lnTo>
                <a:lnTo>
                  <a:pt x="7604041" y="1055687"/>
                </a:lnTo>
                <a:lnTo>
                  <a:pt x="7586579" y="1095375"/>
                </a:lnTo>
                <a:lnTo>
                  <a:pt x="7569116" y="1136650"/>
                </a:lnTo>
                <a:lnTo>
                  <a:pt x="7554829" y="1182687"/>
                </a:lnTo>
                <a:lnTo>
                  <a:pt x="7545304" y="1235075"/>
                </a:lnTo>
                <a:lnTo>
                  <a:pt x="7535779" y="1295400"/>
                </a:lnTo>
                <a:lnTo>
                  <a:pt x="7534191" y="1363662"/>
                </a:lnTo>
                <a:lnTo>
                  <a:pt x="7535779" y="1431925"/>
                </a:lnTo>
                <a:lnTo>
                  <a:pt x="7545304" y="1492250"/>
                </a:lnTo>
                <a:lnTo>
                  <a:pt x="7554829" y="1544637"/>
                </a:lnTo>
                <a:lnTo>
                  <a:pt x="7569116" y="1589087"/>
                </a:lnTo>
                <a:lnTo>
                  <a:pt x="7586579" y="1631950"/>
                </a:lnTo>
                <a:lnTo>
                  <a:pt x="7604041" y="1671637"/>
                </a:lnTo>
                <a:lnTo>
                  <a:pt x="7623091" y="1708150"/>
                </a:lnTo>
                <a:lnTo>
                  <a:pt x="7642141" y="1743075"/>
                </a:lnTo>
                <a:lnTo>
                  <a:pt x="7661191" y="1782762"/>
                </a:lnTo>
                <a:lnTo>
                  <a:pt x="7677066" y="1824037"/>
                </a:lnTo>
                <a:lnTo>
                  <a:pt x="7691354" y="1870075"/>
                </a:lnTo>
                <a:lnTo>
                  <a:pt x="7702466" y="1922462"/>
                </a:lnTo>
                <a:lnTo>
                  <a:pt x="7710404" y="1982787"/>
                </a:lnTo>
                <a:lnTo>
                  <a:pt x="7713579" y="2051050"/>
                </a:lnTo>
                <a:lnTo>
                  <a:pt x="7710404" y="2119312"/>
                </a:lnTo>
                <a:lnTo>
                  <a:pt x="7702466" y="2179637"/>
                </a:lnTo>
                <a:lnTo>
                  <a:pt x="7691354" y="2232025"/>
                </a:lnTo>
                <a:lnTo>
                  <a:pt x="7677066" y="2278062"/>
                </a:lnTo>
                <a:lnTo>
                  <a:pt x="7661191" y="2319337"/>
                </a:lnTo>
                <a:lnTo>
                  <a:pt x="7642141" y="2359025"/>
                </a:lnTo>
                <a:lnTo>
                  <a:pt x="7623091" y="2395537"/>
                </a:lnTo>
                <a:lnTo>
                  <a:pt x="7604041" y="2433637"/>
                </a:lnTo>
                <a:lnTo>
                  <a:pt x="7586579" y="2471737"/>
                </a:lnTo>
                <a:lnTo>
                  <a:pt x="7569116" y="2513012"/>
                </a:lnTo>
                <a:lnTo>
                  <a:pt x="7554829" y="2560637"/>
                </a:lnTo>
                <a:lnTo>
                  <a:pt x="7545304" y="2613025"/>
                </a:lnTo>
                <a:lnTo>
                  <a:pt x="7535779" y="2671762"/>
                </a:lnTo>
                <a:lnTo>
                  <a:pt x="7534191" y="2741612"/>
                </a:lnTo>
                <a:lnTo>
                  <a:pt x="7535779" y="2809875"/>
                </a:lnTo>
                <a:lnTo>
                  <a:pt x="7545304" y="2868612"/>
                </a:lnTo>
                <a:lnTo>
                  <a:pt x="7554829" y="2922587"/>
                </a:lnTo>
                <a:lnTo>
                  <a:pt x="7569116" y="2967037"/>
                </a:lnTo>
                <a:lnTo>
                  <a:pt x="7586579" y="3009900"/>
                </a:lnTo>
                <a:lnTo>
                  <a:pt x="7604041" y="3046412"/>
                </a:lnTo>
                <a:lnTo>
                  <a:pt x="7623091" y="3084512"/>
                </a:lnTo>
                <a:lnTo>
                  <a:pt x="7642141" y="3121025"/>
                </a:lnTo>
                <a:lnTo>
                  <a:pt x="7661191" y="3160712"/>
                </a:lnTo>
                <a:lnTo>
                  <a:pt x="7677066" y="3201987"/>
                </a:lnTo>
                <a:lnTo>
                  <a:pt x="7691354" y="3248025"/>
                </a:lnTo>
                <a:lnTo>
                  <a:pt x="7702466" y="3300412"/>
                </a:lnTo>
                <a:lnTo>
                  <a:pt x="7710404" y="3360737"/>
                </a:lnTo>
                <a:lnTo>
                  <a:pt x="7713579" y="3427412"/>
                </a:lnTo>
                <a:lnTo>
                  <a:pt x="7710404" y="3497262"/>
                </a:lnTo>
                <a:lnTo>
                  <a:pt x="7702466" y="3557587"/>
                </a:lnTo>
                <a:lnTo>
                  <a:pt x="7691354" y="3609975"/>
                </a:lnTo>
                <a:lnTo>
                  <a:pt x="7677066" y="3656012"/>
                </a:lnTo>
                <a:lnTo>
                  <a:pt x="7661191" y="3697287"/>
                </a:lnTo>
                <a:lnTo>
                  <a:pt x="7642141" y="3736975"/>
                </a:lnTo>
                <a:lnTo>
                  <a:pt x="7604041" y="3811587"/>
                </a:lnTo>
                <a:lnTo>
                  <a:pt x="7586579" y="3848100"/>
                </a:lnTo>
                <a:lnTo>
                  <a:pt x="7569116" y="3890962"/>
                </a:lnTo>
                <a:lnTo>
                  <a:pt x="7554829" y="3935412"/>
                </a:lnTo>
                <a:lnTo>
                  <a:pt x="7545304" y="3987800"/>
                </a:lnTo>
                <a:lnTo>
                  <a:pt x="7535779" y="4048125"/>
                </a:lnTo>
                <a:lnTo>
                  <a:pt x="7534191" y="4116387"/>
                </a:lnTo>
                <a:lnTo>
                  <a:pt x="7535779" y="4186237"/>
                </a:lnTo>
                <a:lnTo>
                  <a:pt x="7545304" y="4244975"/>
                </a:lnTo>
                <a:lnTo>
                  <a:pt x="7554829" y="4297362"/>
                </a:lnTo>
                <a:lnTo>
                  <a:pt x="7569116" y="4343400"/>
                </a:lnTo>
                <a:lnTo>
                  <a:pt x="7586579" y="4386262"/>
                </a:lnTo>
                <a:lnTo>
                  <a:pt x="7604041" y="4424362"/>
                </a:lnTo>
                <a:lnTo>
                  <a:pt x="7642141" y="4498975"/>
                </a:lnTo>
                <a:lnTo>
                  <a:pt x="7661191" y="4537075"/>
                </a:lnTo>
                <a:lnTo>
                  <a:pt x="7677066" y="4579937"/>
                </a:lnTo>
                <a:lnTo>
                  <a:pt x="7691354" y="4625975"/>
                </a:lnTo>
                <a:lnTo>
                  <a:pt x="7702466" y="4678362"/>
                </a:lnTo>
                <a:lnTo>
                  <a:pt x="7710404" y="4738687"/>
                </a:lnTo>
                <a:lnTo>
                  <a:pt x="7713579" y="4806950"/>
                </a:lnTo>
                <a:lnTo>
                  <a:pt x="7710404" y="4875212"/>
                </a:lnTo>
                <a:lnTo>
                  <a:pt x="7702466" y="4935537"/>
                </a:lnTo>
                <a:lnTo>
                  <a:pt x="7691354" y="4987925"/>
                </a:lnTo>
                <a:lnTo>
                  <a:pt x="7677066" y="5033962"/>
                </a:lnTo>
                <a:lnTo>
                  <a:pt x="7661191" y="5075237"/>
                </a:lnTo>
                <a:lnTo>
                  <a:pt x="7642141" y="5114925"/>
                </a:lnTo>
                <a:lnTo>
                  <a:pt x="7623091" y="5149850"/>
                </a:lnTo>
                <a:lnTo>
                  <a:pt x="7604041" y="5186362"/>
                </a:lnTo>
                <a:lnTo>
                  <a:pt x="7586579" y="5226050"/>
                </a:lnTo>
                <a:lnTo>
                  <a:pt x="7569116" y="5268912"/>
                </a:lnTo>
                <a:lnTo>
                  <a:pt x="7554829" y="5313362"/>
                </a:lnTo>
                <a:lnTo>
                  <a:pt x="7545304" y="5365750"/>
                </a:lnTo>
                <a:lnTo>
                  <a:pt x="7535779" y="5426075"/>
                </a:lnTo>
                <a:lnTo>
                  <a:pt x="7534191" y="5494337"/>
                </a:lnTo>
                <a:lnTo>
                  <a:pt x="7535779" y="5562600"/>
                </a:lnTo>
                <a:lnTo>
                  <a:pt x="7545304" y="5622925"/>
                </a:lnTo>
                <a:lnTo>
                  <a:pt x="7554829" y="5675312"/>
                </a:lnTo>
                <a:lnTo>
                  <a:pt x="7569116" y="5721350"/>
                </a:lnTo>
                <a:lnTo>
                  <a:pt x="7586579" y="5762625"/>
                </a:lnTo>
                <a:lnTo>
                  <a:pt x="7604041" y="5802312"/>
                </a:lnTo>
                <a:lnTo>
                  <a:pt x="7623091" y="5840412"/>
                </a:lnTo>
                <a:lnTo>
                  <a:pt x="7642141" y="5876925"/>
                </a:lnTo>
                <a:lnTo>
                  <a:pt x="7661191" y="5915025"/>
                </a:lnTo>
                <a:lnTo>
                  <a:pt x="7677066" y="5956300"/>
                </a:lnTo>
                <a:lnTo>
                  <a:pt x="7691354" y="6003925"/>
                </a:lnTo>
                <a:lnTo>
                  <a:pt x="7702466" y="6056312"/>
                </a:lnTo>
                <a:lnTo>
                  <a:pt x="7710404" y="6113462"/>
                </a:lnTo>
                <a:lnTo>
                  <a:pt x="7713579" y="6183312"/>
                </a:lnTo>
                <a:lnTo>
                  <a:pt x="7710404" y="6251575"/>
                </a:lnTo>
                <a:lnTo>
                  <a:pt x="7702466" y="6311900"/>
                </a:lnTo>
                <a:lnTo>
                  <a:pt x="7691354" y="6361112"/>
                </a:lnTo>
                <a:lnTo>
                  <a:pt x="7677066" y="6407150"/>
                </a:lnTo>
                <a:lnTo>
                  <a:pt x="7661191" y="6448425"/>
                </a:lnTo>
                <a:lnTo>
                  <a:pt x="7643729" y="6488112"/>
                </a:lnTo>
                <a:lnTo>
                  <a:pt x="7626266" y="6523037"/>
                </a:lnTo>
                <a:lnTo>
                  <a:pt x="7607216" y="6561137"/>
                </a:lnTo>
                <a:lnTo>
                  <a:pt x="7588166" y="6597650"/>
                </a:lnTo>
                <a:lnTo>
                  <a:pt x="7572291" y="6640512"/>
                </a:lnTo>
                <a:lnTo>
                  <a:pt x="7556416" y="6683375"/>
                </a:lnTo>
                <a:lnTo>
                  <a:pt x="7546891" y="6735762"/>
                </a:lnTo>
                <a:lnTo>
                  <a:pt x="7538954" y="6791325"/>
                </a:lnTo>
                <a:lnTo>
                  <a:pt x="753419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85DAD7-D26B-0D47-B2CA-E41196672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19001" y="1404900"/>
            <a:ext cx="3410309" cy="3844800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6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Click one of the following activity sections: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endParaRPr lang="en-US" sz="2200" dirty="0">
              <a:latin typeface="+mj-lt"/>
            </a:endParaRPr>
          </a:p>
          <a:p>
            <a:r>
              <a:rPr lang="en-US" sz="2200" b="1" i="1" dirty="0">
                <a:latin typeface="+mj-lt"/>
              </a:rPr>
              <a:t>Sounds, Letters, and Words</a:t>
            </a:r>
          </a:p>
          <a:p>
            <a:endParaRPr lang="en-US" sz="2200" i="1" dirty="0">
              <a:latin typeface="+mj-lt"/>
            </a:endParaRPr>
          </a:p>
          <a:p>
            <a:r>
              <a:rPr lang="en-US" sz="2200" i="1" dirty="0">
                <a:latin typeface="+mj-lt"/>
              </a:rPr>
              <a:t>Reading</a:t>
            </a:r>
          </a:p>
          <a:p>
            <a:endParaRPr lang="en-US" sz="2200" i="1" dirty="0">
              <a:latin typeface="+mj-lt"/>
            </a:endParaRPr>
          </a:p>
          <a:p>
            <a:r>
              <a:rPr lang="en-US" sz="2200" i="1" dirty="0">
                <a:latin typeface="+mj-lt"/>
              </a:rPr>
              <a:t>Understanding the Story</a:t>
            </a:r>
          </a:p>
          <a:p>
            <a:endParaRPr lang="en-US" sz="2200" i="1" dirty="0">
              <a:latin typeface="+mj-lt"/>
            </a:endParaRPr>
          </a:p>
          <a:p>
            <a:r>
              <a:rPr lang="en-US" sz="2200" i="1" dirty="0">
                <a:latin typeface="+mj-lt"/>
              </a:rPr>
              <a:t>Writing</a:t>
            </a:r>
          </a:p>
        </p:txBody>
      </p:sp>
      <p:pic>
        <p:nvPicPr>
          <p:cNvPr id="9" name="Picture 8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BCD1B8E5-A706-FD4F-B752-09C3B5EFE98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90" y="937800"/>
            <a:ext cx="6638400" cy="49824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1" name="Down Arrow 10">
            <a:extLst>
              <a:ext uri="{FF2B5EF4-FFF2-40B4-BE49-F238E27FC236}">
                <a16:creationId xmlns:a16="http://schemas.microsoft.com/office/drawing/2014/main" id="{3C47BE51-31C7-0349-A0CB-F31D869CBA06}"/>
              </a:ext>
            </a:extLst>
          </p:cNvPr>
          <p:cNvSpPr/>
          <p:nvPr/>
        </p:nvSpPr>
        <p:spPr>
          <a:xfrm rot="18290161">
            <a:off x="1130598" y="575248"/>
            <a:ext cx="1129486" cy="1242832"/>
          </a:xfrm>
          <a:prstGeom prst="downArrow">
            <a:avLst>
              <a:gd name="adj1" fmla="val 33603"/>
              <a:gd name="adj2" fmla="val 4180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810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5F0E358-1E49-4920-80D8-C3D138708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2D2362D-7010-4036-B9CA-03DFC8EB3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C85BF5E-2BD6-4E5B-8EA3-420B45BB0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389812" y="0"/>
            <a:ext cx="4802188" cy="6858000"/>
          </a:xfrm>
          <a:custGeom>
            <a:avLst/>
            <a:gdLst>
              <a:gd name="connsiteX0" fmla="*/ 0 w 4802188"/>
              <a:gd name="connsiteY0" fmla="*/ 0 h 6858000"/>
              <a:gd name="connsiteX1" fmla="*/ 4802188 w 4802188"/>
              <a:gd name="connsiteY1" fmla="*/ 0 h 6858000"/>
              <a:gd name="connsiteX2" fmla="*/ 4802188 w 4802188"/>
              <a:gd name="connsiteY2" fmla="*/ 6858000 h 6858000"/>
              <a:gd name="connsiteX3" fmla="*/ 0 w 4802188"/>
              <a:gd name="connsiteY3" fmla="*/ 6858000 h 6858000"/>
              <a:gd name="connsiteX4" fmla="*/ 4763 w 4802188"/>
              <a:gd name="connsiteY4" fmla="*/ 6791325 h 6858000"/>
              <a:gd name="connsiteX5" fmla="*/ 12700 w 4802188"/>
              <a:gd name="connsiteY5" fmla="*/ 6735762 h 6858000"/>
              <a:gd name="connsiteX6" fmla="*/ 22225 w 4802188"/>
              <a:gd name="connsiteY6" fmla="*/ 6683375 h 6858000"/>
              <a:gd name="connsiteX7" fmla="*/ 38100 w 4802188"/>
              <a:gd name="connsiteY7" fmla="*/ 6640512 h 6858000"/>
              <a:gd name="connsiteX8" fmla="*/ 53975 w 4802188"/>
              <a:gd name="connsiteY8" fmla="*/ 6597650 h 6858000"/>
              <a:gd name="connsiteX9" fmla="*/ 73025 w 4802188"/>
              <a:gd name="connsiteY9" fmla="*/ 6561137 h 6858000"/>
              <a:gd name="connsiteX10" fmla="*/ 92075 w 4802188"/>
              <a:gd name="connsiteY10" fmla="*/ 6523037 h 6858000"/>
              <a:gd name="connsiteX11" fmla="*/ 109538 w 4802188"/>
              <a:gd name="connsiteY11" fmla="*/ 6488112 h 6858000"/>
              <a:gd name="connsiteX12" fmla="*/ 127000 w 4802188"/>
              <a:gd name="connsiteY12" fmla="*/ 6448425 h 6858000"/>
              <a:gd name="connsiteX13" fmla="*/ 142875 w 4802188"/>
              <a:gd name="connsiteY13" fmla="*/ 6407150 h 6858000"/>
              <a:gd name="connsiteX14" fmla="*/ 157163 w 4802188"/>
              <a:gd name="connsiteY14" fmla="*/ 6361112 h 6858000"/>
              <a:gd name="connsiteX15" fmla="*/ 168275 w 4802188"/>
              <a:gd name="connsiteY15" fmla="*/ 6311900 h 6858000"/>
              <a:gd name="connsiteX16" fmla="*/ 176213 w 4802188"/>
              <a:gd name="connsiteY16" fmla="*/ 6251575 h 6858000"/>
              <a:gd name="connsiteX17" fmla="*/ 179388 w 4802188"/>
              <a:gd name="connsiteY17" fmla="*/ 6183312 h 6858000"/>
              <a:gd name="connsiteX18" fmla="*/ 176213 w 4802188"/>
              <a:gd name="connsiteY18" fmla="*/ 6113462 h 6858000"/>
              <a:gd name="connsiteX19" fmla="*/ 168275 w 4802188"/>
              <a:gd name="connsiteY19" fmla="*/ 6056312 h 6858000"/>
              <a:gd name="connsiteX20" fmla="*/ 157163 w 4802188"/>
              <a:gd name="connsiteY20" fmla="*/ 6003925 h 6858000"/>
              <a:gd name="connsiteX21" fmla="*/ 142875 w 4802188"/>
              <a:gd name="connsiteY21" fmla="*/ 5956300 h 6858000"/>
              <a:gd name="connsiteX22" fmla="*/ 127000 w 4802188"/>
              <a:gd name="connsiteY22" fmla="*/ 5915025 h 6858000"/>
              <a:gd name="connsiteX23" fmla="*/ 107950 w 4802188"/>
              <a:gd name="connsiteY23" fmla="*/ 5876925 h 6858000"/>
              <a:gd name="connsiteX24" fmla="*/ 88900 w 4802188"/>
              <a:gd name="connsiteY24" fmla="*/ 5840412 h 6858000"/>
              <a:gd name="connsiteX25" fmla="*/ 69850 w 4802188"/>
              <a:gd name="connsiteY25" fmla="*/ 5802312 h 6858000"/>
              <a:gd name="connsiteX26" fmla="*/ 52388 w 4802188"/>
              <a:gd name="connsiteY26" fmla="*/ 5762625 h 6858000"/>
              <a:gd name="connsiteX27" fmla="*/ 34925 w 4802188"/>
              <a:gd name="connsiteY27" fmla="*/ 5721350 h 6858000"/>
              <a:gd name="connsiteX28" fmla="*/ 20638 w 4802188"/>
              <a:gd name="connsiteY28" fmla="*/ 5675312 h 6858000"/>
              <a:gd name="connsiteX29" fmla="*/ 11113 w 4802188"/>
              <a:gd name="connsiteY29" fmla="*/ 5622925 h 6858000"/>
              <a:gd name="connsiteX30" fmla="*/ 1588 w 4802188"/>
              <a:gd name="connsiteY30" fmla="*/ 5562600 h 6858000"/>
              <a:gd name="connsiteX31" fmla="*/ 0 w 4802188"/>
              <a:gd name="connsiteY31" fmla="*/ 5494337 h 6858000"/>
              <a:gd name="connsiteX32" fmla="*/ 1588 w 4802188"/>
              <a:gd name="connsiteY32" fmla="*/ 5426075 h 6858000"/>
              <a:gd name="connsiteX33" fmla="*/ 11113 w 4802188"/>
              <a:gd name="connsiteY33" fmla="*/ 5365750 h 6858000"/>
              <a:gd name="connsiteX34" fmla="*/ 20638 w 4802188"/>
              <a:gd name="connsiteY34" fmla="*/ 5313362 h 6858000"/>
              <a:gd name="connsiteX35" fmla="*/ 34925 w 4802188"/>
              <a:gd name="connsiteY35" fmla="*/ 5268912 h 6858000"/>
              <a:gd name="connsiteX36" fmla="*/ 52388 w 4802188"/>
              <a:gd name="connsiteY36" fmla="*/ 5226050 h 6858000"/>
              <a:gd name="connsiteX37" fmla="*/ 69850 w 4802188"/>
              <a:gd name="connsiteY37" fmla="*/ 5186362 h 6858000"/>
              <a:gd name="connsiteX38" fmla="*/ 88900 w 4802188"/>
              <a:gd name="connsiteY38" fmla="*/ 5149850 h 6858000"/>
              <a:gd name="connsiteX39" fmla="*/ 107950 w 4802188"/>
              <a:gd name="connsiteY39" fmla="*/ 5114925 h 6858000"/>
              <a:gd name="connsiteX40" fmla="*/ 127000 w 4802188"/>
              <a:gd name="connsiteY40" fmla="*/ 5075237 h 6858000"/>
              <a:gd name="connsiteX41" fmla="*/ 142875 w 4802188"/>
              <a:gd name="connsiteY41" fmla="*/ 5033962 h 6858000"/>
              <a:gd name="connsiteX42" fmla="*/ 157163 w 4802188"/>
              <a:gd name="connsiteY42" fmla="*/ 4987925 h 6858000"/>
              <a:gd name="connsiteX43" fmla="*/ 168275 w 4802188"/>
              <a:gd name="connsiteY43" fmla="*/ 4935537 h 6858000"/>
              <a:gd name="connsiteX44" fmla="*/ 176213 w 4802188"/>
              <a:gd name="connsiteY44" fmla="*/ 4875212 h 6858000"/>
              <a:gd name="connsiteX45" fmla="*/ 179388 w 4802188"/>
              <a:gd name="connsiteY45" fmla="*/ 4806950 h 6858000"/>
              <a:gd name="connsiteX46" fmla="*/ 176213 w 4802188"/>
              <a:gd name="connsiteY46" fmla="*/ 4738687 h 6858000"/>
              <a:gd name="connsiteX47" fmla="*/ 168275 w 4802188"/>
              <a:gd name="connsiteY47" fmla="*/ 4678362 h 6858000"/>
              <a:gd name="connsiteX48" fmla="*/ 157163 w 4802188"/>
              <a:gd name="connsiteY48" fmla="*/ 4625975 h 6858000"/>
              <a:gd name="connsiteX49" fmla="*/ 142875 w 4802188"/>
              <a:gd name="connsiteY49" fmla="*/ 4579937 h 6858000"/>
              <a:gd name="connsiteX50" fmla="*/ 127000 w 4802188"/>
              <a:gd name="connsiteY50" fmla="*/ 4537075 h 6858000"/>
              <a:gd name="connsiteX51" fmla="*/ 107950 w 4802188"/>
              <a:gd name="connsiteY51" fmla="*/ 4498975 h 6858000"/>
              <a:gd name="connsiteX52" fmla="*/ 69850 w 4802188"/>
              <a:gd name="connsiteY52" fmla="*/ 4424362 h 6858000"/>
              <a:gd name="connsiteX53" fmla="*/ 52388 w 4802188"/>
              <a:gd name="connsiteY53" fmla="*/ 4386262 h 6858000"/>
              <a:gd name="connsiteX54" fmla="*/ 34925 w 4802188"/>
              <a:gd name="connsiteY54" fmla="*/ 4343400 h 6858000"/>
              <a:gd name="connsiteX55" fmla="*/ 20638 w 4802188"/>
              <a:gd name="connsiteY55" fmla="*/ 4297362 h 6858000"/>
              <a:gd name="connsiteX56" fmla="*/ 11113 w 4802188"/>
              <a:gd name="connsiteY56" fmla="*/ 4244975 h 6858000"/>
              <a:gd name="connsiteX57" fmla="*/ 1588 w 4802188"/>
              <a:gd name="connsiteY57" fmla="*/ 4186237 h 6858000"/>
              <a:gd name="connsiteX58" fmla="*/ 0 w 4802188"/>
              <a:gd name="connsiteY58" fmla="*/ 4116387 h 6858000"/>
              <a:gd name="connsiteX59" fmla="*/ 1588 w 4802188"/>
              <a:gd name="connsiteY59" fmla="*/ 4048125 h 6858000"/>
              <a:gd name="connsiteX60" fmla="*/ 11113 w 4802188"/>
              <a:gd name="connsiteY60" fmla="*/ 3987800 h 6858000"/>
              <a:gd name="connsiteX61" fmla="*/ 20638 w 4802188"/>
              <a:gd name="connsiteY61" fmla="*/ 3935412 h 6858000"/>
              <a:gd name="connsiteX62" fmla="*/ 34925 w 4802188"/>
              <a:gd name="connsiteY62" fmla="*/ 3890962 h 6858000"/>
              <a:gd name="connsiteX63" fmla="*/ 52388 w 4802188"/>
              <a:gd name="connsiteY63" fmla="*/ 3848100 h 6858000"/>
              <a:gd name="connsiteX64" fmla="*/ 69850 w 4802188"/>
              <a:gd name="connsiteY64" fmla="*/ 3811587 h 6858000"/>
              <a:gd name="connsiteX65" fmla="*/ 107950 w 4802188"/>
              <a:gd name="connsiteY65" fmla="*/ 3736975 h 6858000"/>
              <a:gd name="connsiteX66" fmla="*/ 127000 w 4802188"/>
              <a:gd name="connsiteY66" fmla="*/ 3697287 h 6858000"/>
              <a:gd name="connsiteX67" fmla="*/ 142875 w 4802188"/>
              <a:gd name="connsiteY67" fmla="*/ 3656012 h 6858000"/>
              <a:gd name="connsiteX68" fmla="*/ 157163 w 4802188"/>
              <a:gd name="connsiteY68" fmla="*/ 3609975 h 6858000"/>
              <a:gd name="connsiteX69" fmla="*/ 168275 w 4802188"/>
              <a:gd name="connsiteY69" fmla="*/ 3557587 h 6858000"/>
              <a:gd name="connsiteX70" fmla="*/ 176213 w 4802188"/>
              <a:gd name="connsiteY70" fmla="*/ 3497262 h 6858000"/>
              <a:gd name="connsiteX71" fmla="*/ 179388 w 4802188"/>
              <a:gd name="connsiteY71" fmla="*/ 3427412 h 6858000"/>
              <a:gd name="connsiteX72" fmla="*/ 176213 w 4802188"/>
              <a:gd name="connsiteY72" fmla="*/ 3360737 h 6858000"/>
              <a:gd name="connsiteX73" fmla="*/ 168275 w 4802188"/>
              <a:gd name="connsiteY73" fmla="*/ 3300412 h 6858000"/>
              <a:gd name="connsiteX74" fmla="*/ 157163 w 4802188"/>
              <a:gd name="connsiteY74" fmla="*/ 3248025 h 6858000"/>
              <a:gd name="connsiteX75" fmla="*/ 142875 w 4802188"/>
              <a:gd name="connsiteY75" fmla="*/ 3201987 h 6858000"/>
              <a:gd name="connsiteX76" fmla="*/ 127000 w 4802188"/>
              <a:gd name="connsiteY76" fmla="*/ 3160712 h 6858000"/>
              <a:gd name="connsiteX77" fmla="*/ 107950 w 4802188"/>
              <a:gd name="connsiteY77" fmla="*/ 3121025 h 6858000"/>
              <a:gd name="connsiteX78" fmla="*/ 88900 w 4802188"/>
              <a:gd name="connsiteY78" fmla="*/ 3084512 h 6858000"/>
              <a:gd name="connsiteX79" fmla="*/ 69850 w 4802188"/>
              <a:gd name="connsiteY79" fmla="*/ 3046412 h 6858000"/>
              <a:gd name="connsiteX80" fmla="*/ 52388 w 4802188"/>
              <a:gd name="connsiteY80" fmla="*/ 3009900 h 6858000"/>
              <a:gd name="connsiteX81" fmla="*/ 34925 w 4802188"/>
              <a:gd name="connsiteY81" fmla="*/ 2967037 h 6858000"/>
              <a:gd name="connsiteX82" fmla="*/ 20638 w 4802188"/>
              <a:gd name="connsiteY82" fmla="*/ 2922587 h 6858000"/>
              <a:gd name="connsiteX83" fmla="*/ 11113 w 4802188"/>
              <a:gd name="connsiteY83" fmla="*/ 2868612 h 6858000"/>
              <a:gd name="connsiteX84" fmla="*/ 1588 w 4802188"/>
              <a:gd name="connsiteY84" fmla="*/ 2809875 h 6858000"/>
              <a:gd name="connsiteX85" fmla="*/ 0 w 4802188"/>
              <a:gd name="connsiteY85" fmla="*/ 2741612 h 6858000"/>
              <a:gd name="connsiteX86" fmla="*/ 1588 w 4802188"/>
              <a:gd name="connsiteY86" fmla="*/ 2671762 h 6858000"/>
              <a:gd name="connsiteX87" fmla="*/ 11113 w 4802188"/>
              <a:gd name="connsiteY87" fmla="*/ 2613025 h 6858000"/>
              <a:gd name="connsiteX88" fmla="*/ 20638 w 4802188"/>
              <a:gd name="connsiteY88" fmla="*/ 2560637 h 6858000"/>
              <a:gd name="connsiteX89" fmla="*/ 34925 w 4802188"/>
              <a:gd name="connsiteY89" fmla="*/ 2513012 h 6858000"/>
              <a:gd name="connsiteX90" fmla="*/ 52388 w 4802188"/>
              <a:gd name="connsiteY90" fmla="*/ 2471737 h 6858000"/>
              <a:gd name="connsiteX91" fmla="*/ 69850 w 4802188"/>
              <a:gd name="connsiteY91" fmla="*/ 2433637 h 6858000"/>
              <a:gd name="connsiteX92" fmla="*/ 88900 w 4802188"/>
              <a:gd name="connsiteY92" fmla="*/ 2395537 h 6858000"/>
              <a:gd name="connsiteX93" fmla="*/ 107950 w 4802188"/>
              <a:gd name="connsiteY93" fmla="*/ 2359025 h 6858000"/>
              <a:gd name="connsiteX94" fmla="*/ 127000 w 4802188"/>
              <a:gd name="connsiteY94" fmla="*/ 2319337 h 6858000"/>
              <a:gd name="connsiteX95" fmla="*/ 142875 w 4802188"/>
              <a:gd name="connsiteY95" fmla="*/ 2278062 h 6858000"/>
              <a:gd name="connsiteX96" fmla="*/ 157163 w 4802188"/>
              <a:gd name="connsiteY96" fmla="*/ 2232025 h 6858000"/>
              <a:gd name="connsiteX97" fmla="*/ 168275 w 4802188"/>
              <a:gd name="connsiteY97" fmla="*/ 2179637 h 6858000"/>
              <a:gd name="connsiteX98" fmla="*/ 176213 w 4802188"/>
              <a:gd name="connsiteY98" fmla="*/ 2119312 h 6858000"/>
              <a:gd name="connsiteX99" fmla="*/ 179388 w 4802188"/>
              <a:gd name="connsiteY99" fmla="*/ 2051050 h 6858000"/>
              <a:gd name="connsiteX100" fmla="*/ 176213 w 4802188"/>
              <a:gd name="connsiteY100" fmla="*/ 1982787 h 6858000"/>
              <a:gd name="connsiteX101" fmla="*/ 168275 w 4802188"/>
              <a:gd name="connsiteY101" fmla="*/ 1922462 h 6858000"/>
              <a:gd name="connsiteX102" fmla="*/ 157163 w 4802188"/>
              <a:gd name="connsiteY102" fmla="*/ 1870075 h 6858000"/>
              <a:gd name="connsiteX103" fmla="*/ 142875 w 4802188"/>
              <a:gd name="connsiteY103" fmla="*/ 1824037 h 6858000"/>
              <a:gd name="connsiteX104" fmla="*/ 127000 w 4802188"/>
              <a:gd name="connsiteY104" fmla="*/ 1782762 h 6858000"/>
              <a:gd name="connsiteX105" fmla="*/ 107950 w 4802188"/>
              <a:gd name="connsiteY105" fmla="*/ 1743075 h 6858000"/>
              <a:gd name="connsiteX106" fmla="*/ 88900 w 4802188"/>
              <a:gd name="connsiteY106" fmla="*/ 1708150 h 6858000"/>
              <a:gd name="connsiteX107" fmla="*/ 69850 w 4802188"/>
              <a:gd name="connsiteY107" fmla="*/ 1671637 h 6858000"/>
              <a:gd name="connsiteX108" fmla="*/ 52388 w 4802188"/>
              <a:gd name="connsiteY108" fmla="*/ 1631950 h 6858000"/>
              <a:gd name="connsiteX109" fmla="*/ 34925 w 4802188"/>
              <a:gd name="connsiteY109" fmla="*/ 1589087 h 6858000"/>
              <a:gd name="connsiteX110" fmla="*/ 20638 w 4802188"/>
              <a:gd name="connsiteY110" fmla="*/ 1544637 h 6858000"/>
              <a:gd name="connsiteX111" fmla="*/ 11113 w 4802188"/>
              <a:gd name="connsiteY111" fmla="*/ 1492250 h 6858000"/>
              <a:gd name="connsiteX112" fmla="*/ 1588 w 4802188"/>
              <a:gd name="connsiteY112" fmla="*/ 1431925 h 6858000"/>
              <a:gd name="connsiteX113" fmla="*/ 0 w 4802188"/>
              <a:gd name="connsiteY113" fmla="*/ 1363662 h 6858000"/>
              <a:gd name="connsiteX114" fmla="*/ 1588 w 4802188"/>
              <a:gd name="connsiteY114" fmla="*/ 1295400 h 6858000"/>
              <a:gd name="connsiteX115" fmla="*/ 11113 w 4802188"/>
              <a:gd name="connsiteY115" fmla="*/ 1235075 h 6858000"/>
              <a:gd name="connsiteX116" fmla="*/ 20638 w 4802188"/>
              <a:gd name="connsiteY116" fmla="*/ 1182687 h 6858000"/>
              <a:gd name="connsiteX117" fmla="*/ 34925 w 4802188"/>
              <a:gd name="connsiteY117" fmla="*/ 1136650 h 6858000"/>
              <a:gd name="connsiteX118" fmla="*/ 52388 w 4802188"/>
              <a:gd name="connsiteY118" fmla="*/ 1095375 h 6858000"/>
              <a:gd name="connsiteX119" fmla="*/ 69850 w 4802188"/>
              <a:gd name="connsiteY119" fmla="*/ 1055687 h 6858000"/>
              <a:gd name="connsiteX120" fmla="*/ 88900 w 4802188"/>
              <a:gd name="connsiteY120" fmla="*/ 1017587 h 6858000"/>
              <a:gd name="connsiteX121" fmla="*/ 107950 w 4802188"/>
              <a:gd name="connsiteY121" fmla="*/ 981075 h 6858000"/>
              <a:gd name="connsiteX122" fmla="*/ 127000 w 4802188"/>
              <a:gd name="connsiteY122" fmla="*/ 942975 h 6858000"/>
              <a:gd name="connsiteX123" fmla="*/ 142875 w 4802188"/>
              <a:gd name="connsiteY123" fmla="*/ 901700 h 6858000"/>
              <a:gd name="connsiteX124" fmla="*/ 157163 w 4802188"/>
              <a:gd name="connsiteY124" fmla="*/ 854075 h 6858000"/>
              <a:gd name="connsiteX125" fmla="*/ 168275 w 4802188"/>
              <a:gd name="connsiteY125" fmla="*/ 801687 h 6858000"/>
              <a:gd name="connsiteX126" fmla="*/ 176213 w 4802188"/>
              <a:gd name="connsiteY126" fmla="*/ 744537 h 6858000"/>
              <a:gd name="connsiteX127" fmla="*/ 179388 w 4802188"/>
              <a:gd name="connsiteY127" fmla="*/ 673100 h 6858000"/>
              <a:gd name="connsiteX128" fmla="*/ 176213 w 4802188"/>
              <a:gd name="connsiteY128" fmla="*/ 606425 h 6858000"/>
              <a:gd name="connsiteX129" fmla="*/ 168275 w 4802188"/>
              <a:gd name="connsiteY129" fmla="*/ 546100 h 6858000"/>
              <a:gd name="connsiteX130" fmla="*/ 157163 w 4802188"/>
              <a:gd name="connsiteY130" fmla="*/ 496887 h 6858000"/>
              <a:gd name="connsiteX131" fmla="*/ 142875 w 4802188"/>
              <a:gd name="connsiteY131" fmla="*/ 450850 h 6858000"/>
              <a:gd name="connsiteX132" fmla="*/ 127000 w 4802188"/>
              <a:gd name="connsiteY132" fmla="*/ 409575 h 6858000"/>
              <a:gd name="connsiteX133" fmla="*/ 109538 w 4802188"/>
              <a:gd name="connsiteY133" fmla="*/ 369887 h 6858000"/>
              <a:gd name="connsiteX134" fmla="*/ 92075 w 4802188"/>
              <a:gd name="connsiteY134" fmla="*/ 334962 h 6858000"/>
              <a:gd name="connsiteX135" fmla="*/ 73025 w 4802188"/>
              <a:gd name="connsiteY135" fmla="*/ 296862 h 6858000"/>
              <a:gd name="connsiteX136" fmla="*/ 53975 w 4802188"/>
              <a:gd name="connsiteY136" fmla="*/ 260350 h 6858000"/>
              <a:gd name="connsiteX137" fmla="*/ 38100 w 4802188"/>
              <a:gd name="connsiteY137" fmla="*/ 217487 h 6858000"/>
              <a:gd name="connsiteX138" fmla="*/ 22225 w 4802188"/>
              <a:gd name="connsiteY138" fmla="*/ 174625 h 6858000"/>
              <a:gd name="connsiteX139" fmla="*/ 12700 w 4802188"/>
              <a:gd name="connsiteY139" fmla="*/ 122237 h 6858000"/>
              <a:gd name="connsiteX140" fmla="*/ 4763 w 4802188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wrap="square" rtlCol="0" anchor="ctr">
            <a:noAutofit/>
          </a:bodyPr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0EB8D9-489E-3D42-8103-2BDC7CCE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641" y="662400"/>
            <a:ext cx="3410309" cy="14921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Step 3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40D8E28-91B5-42B0-9D6C-B777D8AD9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713579" cy="6858000"/>
          </a:xfrm>
          <a:custGeom>
            <a:avLst/>
            <a:gdLst>
              <a:gd name="connsiteX0" fmla="*/ 0 w 7713579"/>
              <a:gd name="connsiteY0" fmla="*/ 0 h 6858000"/>
              <a:gd name="connsiteX1" fmla="*/ 7534191 w 7713579"/>
              <a:gd name="connsiteY1" fmla="*/ 0 h 6858000"/>
              <a:gd name="connsiteX2" fmla="*/ 7538954 w 7713579"/>
              <a:gd name="connsiteY2" fmla="*/ 66675 h 6858000"/>
              <a:gd name="connsiteX3" fmla="*/ 7546891 w 7713579"/>
              <a:gd name="connsiteY3" fmla="*/ 122237 h 6858000"/>
              <a:gd name="connsiteX4" fmla="*/ 7556416 w 7713579"/>
              <a:gd name="connsiteY4" fmla="*/ 174625 h 6858000"/>
              <a:gd name="connsiteX5" fmla="*/ 7572291 w 7713579"/>
              <a:gd name="connsiteY5" fmla="*/ 217487 h 6858000"/>
              <a:gd name="connsiteX6" fmla="*/ 7588166 w 7713579"/>
              <a:gd name="connsiteY6" fmla="*/ 260350 h 6858000"/>
              <a:gd name="connsiteX7" fmla="*/ 7607216 w 7713579"/>
              <a:gd name="connsiteY7" fmla="*/ 296862 h 6858000"/>
              <a:gd name="connsiteX8" fmla="*/ 7626266 w 7713579"/>
              <a:gd name="connsiteY8" fmla="*/ 334962 h 6858000"/>
              <a:gd name="connsiteX9" fmla="*/ 7643729 w 7713579"/>
              <a:gd name="connsiteY9" fmla="*/ 369887 h 6858000"/>
              <a:gd name="connsiteX10" fmla="*/ 7661191 w 7713579"/>
              <a:gd name="connsiteY10" fmla="*/ 409575 h 6858000"/>
              <a:gd name="connsiteX11" fmla="*/ 7677066 w 7713579"/>
              <a:gd name="connsiteY11" fmla="*/ 450850 h 6858000"/>
              <a:gd name="connsiteX12" fmla="*/ 7691354 w 7713579"/>
              <a:gd name="connsiteY12" fmla="*/ 496887 h 6858000"/>
              <a:gd name="connsiteX13" fmla="*/ 7702466 w 7713579"/>
              <a:gd name="connsiteY13" fmla="*/ 546100 h 6858000"/>
              <a:gd name="connsiteX14" fmla="*/ 7710404 w 7713579"/>
              <a:gd name="connsiteY14" fmla="*/ 606425 h 6858000"/>
              <a:gd name="connsiteX15" fmla="*/ 7713579 w 7713579"/>
              <a:gd name="connsiteY15" fmla="*/ 673100 h 6858000"/>
              <a:gd name="connsiteX16" fmla="*/ 7710404 w 7713579"/>
              <a:gd name="connsiteY16" fmla="*/ 744537 h 6858000"/>
              <a:gd name="connsiteX17" fmla="*/ 7702466 w 7713579"/>
              <a:gd name="connsiteY17" fmla="*/ 801687 h 6858000"/>
              <a:gd name="connsiteX18" fmla="*/ 7691354 w 7713579"/>
              <a:gd name="connsiteY18" fmla="*/ 854075 h 6858000"/>
              <a:gd name="connsiteX19" fmla="*/ 7677066 w 7713579"/>
              <a:gd name="connsiteY19" fmla="*/ 901700 h 6858000"/>
              <a:gd name="connsiteX20" fmla="*/ 7661191 w 7713579"/>
              <a:gd name="connsiteY20" fmla="*/ 942975 h 6858000"/>
              <a:gd name="connsiteX21" fmla="*/ 7642141 w 7713579"/>
              <a:gd name="connsiteY21" fmla="*/ 981075 h 6858000"/>
              <a:gd name="connsiteX22" fmla="*/ 7623091 w 7713579"/>
              <a:gd name="connsiteY22" fmla="*/ 1017587 h 6858000"/>
              <a:gd name="connsiteX23" fmla="*/ 7604041 w 7713579"/>
              <a:gd name="connsiteY23" fmla="*/ 1055687 h 6858000"/>
              <a:gd name="connsiteX24" fmla="*/ 7586579 w 7713579"/>
              <a:gd name="connsiteY24" fmla="*/ 1095375 h 6858000"/>
              <a:gd name="connsiteX25" fmla="*/ 7569116 w 7713579"/>
              <a:gd name="connsiteY25" fmla="*/ 1136650 h 6858000"/>
              <a:gd name="connsiteX26" fmla="*/ 7554829 w 7713579"/>
              <a:gd name="connsiteY26" fmla="*/ 1182687 h 6858000"/>
              <a:gd name="connsiteX27" fmla="*/ 7545304 w 7713579"/>
              <a:gd name="connsiteY27" fmla="*/ 1235075 h 6858000"/>
              <a:gd name="connsiteX28" fmla="*/ 7535779 w 7713579"/>
              <a:gd name="connsiteY28" fmla="*/ 1295400 h 6858000"/>
              <a:gd name="connsiteX29" fmla="*/ 7534191 w 7713579"/>
              <a:gd name="connsiteY29" fmla="*/ 1363662 h 6858000"/>
              <a:gd name="connsiteX30" fmla="*/ 7535779 w 7713579"/>
              <a:gd name="connsiteY30" fmla="*/ 1431925 h 6858000"/>
              <a:gd name="connsiteX31" fmla="*/ 7545304 w 7713579"/>
              <a:gd name="connsiteY31" fmla="*/ 1492250 h 6858000"/>
              <a:gd name="connsiteX32" fmla="*/ 7554829 w 7713579"/>
              <a:gd name="connsiteY32" fmla="*/ 1544637 h 6858000"/>
              <a:gd name="connsiteX33" fmla="*/ 7569116 w 7713579"/>
              <a:gd name="connsiteY33" fmla="*/ 1589087 h 6858000"/>
              <a:gd name="connsiteX34" fmla="*/ 7586579 w 7713579"/>
              <a:gd name="connsiteY34" fmla="*/ 1631950 h 6858000"/>
              <a:gd name="connsiteX35" fmla="*/ 7604041 w 7713579"/>
              <a:gd name="connsiteY35" fmla="*/ 1671637 h 6858000"/>
              <a:gd name="connsiteX36" fmla="*/ 7623091 w 7713579"/>
              <a:gd name="connsiteY36" fmla="*/ 1708150 h 6858000"/>
              <a:gd name="connsiteX37" fmla="*/ 7642141 w 7713579"/>
              <a:gd name="connsiteY37" fmla="*/ 1743075 h 6858000"/>
              <a:gd name="connsiteX38" fmla="*/ 7661191 w 7713579"/>
              <a:gd name="connsiteY38" fmla="*/ 1782762 h 6858000"/>
              <a:gd name="connsiteX39" fmla="*/ 7677066 w 7713579"/>
              <a:gd name="connsiteY39" fmla="*/ 1824037 h 6858000"/>
              <a:gd name="connsiteX40" fmla="*/ 7691354 w 7713579"/>
              <a:gd name="connsiteY40" fmla="*/ 1870075 h 6858000"/>
              <a:gd name="connsiteX41" fmla="*/ 7702466 w 7713579"/>
              <a:gd name="connsiteY41" fmla="*/ 1922462 h 6858000"/>
              <a:gd name="connsiteX42" fmla="*/ 7710404 w 7713579"/>
              <a:gd name="connsiteY42" fmla="*/ 1982787 h 6858000"/>
              <a:gd name="connsiteX43" fmla="*/ 7713579 w 7713579"/>
              <a:gd name="connsiteY43" fmla="*/ 2051050 h 6858000"/>
              <a:gd name="connsiteX44" fmla="*/ 7710404 w 7713579"/>
              <a:gd name="connsiteY44" fmla="*/ 2119312 h 6858000"/>
              <a:gd name="connsiteX45" fmla="*/ 7702466 w 7713579"/>
              <a:gd name="connsiteY45" fmla="*/ 2179637 h 6858000"/>
              <a:gd name="connsiteX46" fmla="*/ 7691354 w 7713579"/>
              <a:gd name="connsiteY46" fmla="*/ 2232025 h 6858000"/>
              <a:gd name="connsiteX47" fmla="*/ 7677066 w 7713579"/>
              <a:gd name="connsiteY47" fmla="*/ 2278062 h 6858000"/>
              <a:gd name="connsiteX48" fmla="*/ 7661191 w 7713579"/>
              <a:gd name="connsiteY48" fmla="*/ 2319337 h 6858000"/>
              <a:gd name="connsiteX49" fmla="*/ 7642141 w 7713579"/>
              <a:gd name="connsiteY49" fmla="*/ 2359025 h 6858000"/>
              <a:gd name="connsiteX50" fmla="*/ 7623091 w 7713579"/>
              <a:gd name="connsiteY50" fmla="*/ 2395537 h 6858000"/>
              <a:gd name="connsiteX51" fmla="*/ 7604041 w 7713579"/>
              <a:gd name="connsiteY51" fmla="*/ 2433637 h 6858000"/>
              <a:gd name="connsiteX52" fmla="*/ 7586579 w 7713579"/>
              <a:gd name="connsiteY52" fmla="*/ 2471737 h 6858000"/>
              <a:gd name="connsiteX53" fmla="*/ 7569116 w 7713579"/>
              <a:gd name="connsiteY53" fmla="*/ 2513012 h 6858000"/>
              <a:gd name="connsiteX54" fmla="*/ 7554829 w 7713579"/>
              <a:gd name="connsiteY54" fmla="*/ 2560637 h 6858000"/>
              <a:gd name="connsiteX55" fmla="*/ 7545304 w 7713579"/>
              <a:gd name="connsiteY55" fmla="*/ 2613025 h 6858000"/>
              <a:gd name="connsiteX56" fmla="*/ 7535779 w 7713579"/>
              <a:gd name="connsiteY56" fmla="*/ 2671762 h 6858000"/>
              <a:gd name="connsiteX57" fmla="*/ 7534191 w 7713579"/>
              <a:gd name="connsiteY57" fmla="*/ 2741612 h 6858000"/>
              <a:gd name="connsiteX58" fmla="*/ 7535779 w 7713579"/>
              <a:gd name="connsiteY58" fmla="*/ 2809875 h 6858000"/>
              <a:gd name="connsiteX59" fmla="*/ 7545304 w 7713579"/>
              <a:gd name="connsiteY59" fmla="*/ 2868612 h 6858000"/>
              <a:gd name="connsiteX60" fmla="*/ 7554829 w 7713579"/>
              <a:gd name="connsiteY60" fmla="*/ 2922587 h 6858000"/>
              <a:gd name="connsiteX61" fmla="*/ 7569116 w 7713579"/>
              <a:gd name="connsiteY61" fmla="*/ 2967037 h 6858000"/>
              <a:gd name="connsiteX62" fmla="*/ 7586579 w 7713579"/>
              <a:gd name="connsiteY62" fmla="*/ 3009900 h 6858000"/>
              <a:gd name="connsiteX63" fmla="*/ 7604041 w 7713579"/>
              <a:gd name="connsiteY63" fmla="*/ 3046412 h 6858000"/>
              <a:gd name="connsiteX64" fmla="*/ 7623091 w 7713579"/>
              <a:gd name="connsiteY64" fmla="*/ 3084512 h 6858000"/>
              <a:gd name="connsiteX65" fmla="*/ 7642141 w 7713579"/>
              <a:gd name="connsiteY65" fmla="*/ 3121025 h 6858000"/>
              <a:gd name="connsiteX66" fmla="*/ 7661191 w 7713579"/>
              <a:gd name="connsiteY66" fmla="*/ 3160712 h 6858000"/>
              <a:gd name="connsiteX67" fmla="*/ 7677066 w 7713579"/>
              <a:gd name="connsiteY67" fmla="*/ 3201987 h 6858000"/>
              <a:gd name="connsiteX68" fmla="*/ 7691354 w 7713579"/>
              <a:gd name="connsiteY68" fmla="*/ 3248025 h 6858000"/>
              <a:gd name="connsiteX69" fmla="*/ 7702466 w 7713579"/>
              <a:gd name="connsiteY69" fmla="*/ 3300412 h 6858000"/>
              <a:gd name="connsiteX70" fmla="*/ 7710404 w 7713579"/>
              <a:gd name="connsiteY70" fmla="*/ 3360737 h 6858000"/>
              <a:gd name="connsiteX71" fmla="*/ 7713579 w 7713579"/>
              <a:gd name="connsiteY71" fmla="*/ 3427412 h 6858000"/>
              <a:gd name="connsiteX72" fmla="*/ 7710404 w 7713579"/>
              <a:gd name="connsiteY72" fmla="*/ 3497262 h 6858000"/>
              <a:gd name="connsiteX73" fmla="*/ 7702466 w 7713579"/>
              <a:gd name="connsiteY73" fmla="*/ 3557587 h 6858000"/>
              <a:gd name="connsiteX74" fmla="*/ 7691354 w 7713579"/>
              <a:gd name="connsiteY74" fmla="*/ 3609975 h 6858000"/>
              <a:gd name="connsiteX75" fmla="*/ 7677066 w 7713579"/>
              <a:gd name="connsiteY75" fmla="*/ 3656012 h 6858000"/>
              <a:gd name="connsiteX76" fmla="*/ 7661191 w 7713579"/>
              <a:gd name="connsiteY76" fmla="*/ 3697287 h 6858000"/>
              <a:gd name="connsiteX77" fmla="*/ 7642141 w 7713579"/>
              <a:gd name="connsiteY77" fmla="*/ 3736975 h 6858000"/>
              <a:gd name="connsiteX78" fmla="*/ 7604041 w 7713579"/>
              <a:gd name="connsiteY78" fmla="*/ 3811587 h 6858000"/>
              <a:gd name="connsiteX79" fmla="*/ 7586579 w 7713579"/>
              <a:gd name="connsiteY79" fmla="*/ 3848100 h 6858000"/>
              <a:gd name="connsiteX80" fmla="*/ 7569116 w 7713579"/>
              <a:gd name="connsiteY80" fmla="*/ 3890962 h 6858000"/>
              <a:gd name="connsiteX81" fmla="*/ 7554829 w 7713579"/>
              <a:gd name="connsiteY81" fmla="*/ 3935412 h 6858000"/>
              <a:gd name="connsiteX82" fmla="*/ 7545304 w 7713579"/>
              <a:gd name="connsiteY82" fmla="*/ 3987800 h 6858000"/>
              <a:gd name="connsiteX83" fmla="*/ 7535779 w 7713579"/>
              <a:gd name="connsiteY83" fmla="*/ 4048125 h 6858000"/>
              <a:gd name="connsiteX84" fmla="*/ 7534191 w 7713579"/>
              <a:gd name="connsiteY84" fmla="*/ 4116387 h 6858000"/>
              <a:gd name="connsiteX85" fmla="*/ 7535779 w 7713579"/>
              <a:gd name="connsiteY85" fmla="*/ 4186237 h 6858000"/>
              <a:gd name="connsiteX86" fmla="*/ 7545304 w 7713579"/>
              <a:gd name="connsiteY86" fmla="*/ 4244975 h 6858000"/>
              <a:gd name="connsiteX87" fmla="*/ 7554829 w 7713579"/>
              <a:gd name="connsiteY87" fmla="*/ 4297362 h 6858000"/>
              <a:gd name="connsiteX88" fmla="*/ 7569116 w 7713579"/>
              <a:gd name="connsiteY88" fmla="*/ 4343400 h 6858000"/>
              <a:gd name="connsiteX89" fmla="*/ 7586579 w 7713579"/>
              <a:gd name="connsiteY89" fmla="*/ 4386262 h 6858000"/>
              <a:gd name="connsiteX90" fmla="*/ 7604041 w 7713579"/>
              <a:gd name="connsiteY90" fmla="*/ 4424362 h 6858000"/>
              <a:gd name="connsiteX91" fmla="*/ 7642141 w 7713579"/>
              <a:gd name="connsiteY91" fmla="*/ 4498975 h 6858000"/>
              <a:gd name="connsiteX92" fmla="*/ 7661191 w 7713579"/>
              <a:gd name="connsiteY92" fmla="*/ 4537075 h 6858000"/>
              <a:gd name="connsiteX93" fmla="*/ 7677066 w 7713579"/>
              <a:gd name="connsiteY93" fmla="*/ 4579937 h 6858000"/>
              <a:gd name="connsiteX94" fmla="*/ 7691354 w 7713579"/>
              <a:gd name="connsiteY94" fmla="*/ 4625975 h 6858000"/>
              <a:gd name="connsiteX95" fmla="*/ 7702466 w 7713579"/>
              <a:gd name="connsiteY95" fmla="*/ 4678362 h 6858000"/>
              <a:gd name="connsiteX96" fmla="*/ 7710404 w 7713579"/>
              <a:gd name="connsiteY96" fmla="*/ 4738687 h 6858000"/>
              <a:gd name="connsiteX97" fmla="*/ 7713579 w 7713579"/>
              <a:gd name="connsiteY97" fmla="*/ 4806950 h 6858000"/>
              <a:gd name="connsiteX98" fmla="*/ 7710404 w 7713579"/>
              <a:gd name="connsiteY98" fmla="*/ 4875212 h 6858000"/>
              <a:gd name="connsiteX99" fmla="*/ 7702466 w 7713579"/>
              <a:gd name="connsiteY99" fmla="*/ 4935537 h 6858000"/>
              <a:gd name="connsiteX100" fmla="*/ 7691354 w 7713579"/>
              <a:gd name="connsiteY100" fmla="*/ 4987925 h 6858000"/>
              <a:gd name="connsiteX101" fmla="*/ 7677066 w 7713579"/>
              <a:gd name="connsiteY101" fmla="*/ 5033962 h 6858000"/>
              <a:gd name="connsiteX102" fmla="*/ 7661191 w 7713579"/>
              <a:gd name="connsiteY102" fmla="*/ 5075237 h 6858000"/>
              <a:gd name="connsiteX103" fmla="*/ 7642141 w 7713579"/>
              <a:gd name="connsiteY103" fmla="*/ 5114925 h 6858000"/>
              <a:gd name="connsiteX104" fmla="*/ 7623091 w 7713579"/>
              <a:gd name="connsiteY104" fmla="*/ 5149850 h 6858000"/>
              <a:gd name="connsiteX105" fmla="*/ 7604041 w 7713579"/>
              <a:gd name="connsiteY105" fmla="*/ 5186362 h 6858000"/>
              <a:gd name="connsiteX106" fmla="*/ 7586579 w 7713579"/>
              <a:gd name="connsiteY106" fmla="*/ 5226050 h 6858000"/>
              <a:gd name="connsiteX107" fmla="*/ 7569116 w 7713579"/>
              <a:gd name="connsiteY107" fmla="*/ 5268912 h 6858000"/>
              <a:gd name="connsiteX108" fmla="*/ 7554829 w 7713579"/>
              <a:gd name="connsiteY108" fmla="*/ 5313362 h 6858000"/>
              <a:gd name="connsiteX109" fmla="*/ 7545304 w 7713579"/>
              <a:gd name="connsiteY109" fmla="*/ 5365750 h 6858000"/>
              <a:gd name="connsiteX110" fmla="*/ 7535779 w 7713579"/>
              <a:gd name="connsiteY110" fmla="*/ 5426075 h 6858000"/>
              <a:gd name="connsiteX111" fmla="*/ 7534191 w 7713579"/>
              <a:gd name="connsiteY111" fmla="*/ 5494337 h 6858000"/>
              <a:gd name="connsiteX112" fmla="*/ 7535779 w 7713579"/>
              <a:gd name="connsiteY112" fmla="*/ 5562600 h 6858000"/>
              <a:gd name="connsiteX113" fmla="*/ 7545304 w 7713579"/>
              <a:gd name="connsiteY113" fmla="*/ 5622925 h 6858000"/>
              <a:gd name="connsiteX114" fmla="*/ 7554829 w 7713579"/>
              <a:gd name="connsiteY114" fmla="*/ 5675312 h 6858000"/>
              <a:gd name="connsiteX115" fmla="*/ 7569116 w 7713579"/>
              <a:gd name="connsiteY115" fmla="*/ 5721350 h 6858000"/>
              <a:gd name="connsiteX116" fmla="*/ 7586579 w 7713579"/>
              <a:gd name="connsiteY116" fmla="*/ 5762625 h 6858000"/>
              <a:gd name="connsiteX117" fmla="*/ 7604041 w 7713579"/>
              <a:gd name="connsiteY117" fmla="*/ 5802312 h 6858000"/>
              <a:gd name="connsiteX118" fmla="*/ 7623091 w 7713579"/>
              <a:gd name="connsiteY118" fmla="*/ 5840412 h 6858000"/>
              <a:gd name="connsiteX119" fmla="*/ 7642141 w 7713579"/>
              <a:gd name="connsiteY119" fmla="*/ 5876925 h 6858000"/>
              <a:gd name="connsiteX120" fmla="*/ 7661191 w 7713579"/>
              <a:gd name="connsiteY120" fmla="*/ 5915025 h 6858000"/>
              <a:gd name="connsiteX121" fmla="*/ 7677066 w 7713579"/>
              <a:gd name="connsiteY121" fmla="*/ 5956300 h 6858000"/>
              <a:gd name="connsiteX122" fmla="*/ 7691354 w 7713579"/>
              <a:gd name="connsiteY122" fmla="*/ 6003925 h 6858000"/>
              <a:gd name="connsiteX123" fmla="*/ 7702466 w 7713579"/>
              <a:gd name="connsiteY123" fmla="*/ 6056312 h 6858000"/>
              <a:gd name="connsiteX124" fmla="*/ 7710404 w 7713579"/>
              <a:gd name="connsiteY124" fmla="*/ 6113462 h 6858000"/>
              <a:gd name="connsiteX125" fmla="*/ 7713579 w 7713579"/>
              <a:gd name="connsiteY125" fmla="*/ 6183312 h 6858000"/>
              <a:gd name="connsiteX126" fmla="*/ 7710404 w 7713579"/>
              <a:gd name="connsiteY126" fmla="*/ 6251575 h 6858000"/>
              <a:gd name="connsiteX127" fmla="*/ 7702466 w 7713579"/>
              <a:gd name="connsiteY127" fmla="*/ 6311900 h 6858000"/>
              <a:gd name="connsiteX128" fmla="*/ 7691354 w 7713579"/>
              <a:gd name="connsiteY128" fmla="*/ 6361112 h 6858000"/>
              <a:gd name="connsiteX129" fmla="*/ 7677066 w 7713579"/>
              <a:gd name="connsiteY129" fmla="*/ 6407150 h 6858000"/>
              <a:gd name="connsiteX130" fmla="*/ 7661191 w 7713579"/>
              <a:gd name="connsiteY130" fmla="*/ 6448425 h 6858000"/>
              <a:gd name="connsiteX131" fmla="*/ 7643729 w 7713579"/>
              <a:gd name="connsiteY131" fmla="*/ 6488112 h 6858000"/>
              <a:gd name="connsiteX132" fmla="*/ 7626266 w 7713579"/>
              <a:gd name="connsiteY132" fmla="*/ 6523037 h 6858000"/>
              <a:gd name="connsiteX133" fmla="*/ 7607216 w 7713579"/>
              <a:gd name="connsiteY133" fmla="*/ 6561137 h 6858000"/>
              <a:gd name="connsiteX134" fmla="*/ 7588166 w 7713579"/>
              <a:gd name="connsiteY134" fmla="*/ 6597650 h 6858000"/>
              <a:gd name="connsiteX135" fmla="*/ 7572291 w 7713579"/>
              <a:gd name="connsiteY135" fmla="*/ 6640512 h 6858000"/>
              <a:gd name="connsiteX136" fmla="*/ 7556416 w 7713579"/>
              <a:gd name="connsiteY136" fmla="*/ 6683375 h 6858000"/>
              <a:gd name="connsiteX137" fmla="*/ 7546891 w 7713579"/>
              <a:gd name="connsiteY137" fmla="*/ 6735762 h 6858000"/>
              <a:gd name="connsiteX138" fmla="*/ 7538954 w 7713579"/>
              <a:gd name="connsiteY138" fmla="*/ 6791325 h 6858000"/>
              <a:gd name="connsiteX139" fmla="*/ 7534191 w 7713579"/>
              <a:gd name="connsiteY139" fmla="*/ 6858000 h 6858000"/>
              <a:gd name="connsiteX140" fmla="*/ 0 w 7713579"/>
              <a:gd name="connsiteY140" fmla="*/ 6858000 h 6858000"/>
              <a:gd name="connsiteX141" fmla="*/ 0 w 7713579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713579" h="6858000">
                <a:moveTo>
                  <a:pt x="0" y="0"/>
                </a:moveTo>
                <a:lnTo>
                  <a:pt x="7534191" y="0"/>
                </a:lnTo>
                <a:lnTo>
                  <a:pt x="7538954" y="66675"/>
                </a:lnTo>
                <a:lnTo>
                  <a:pt x="7546891" y="122237"/>
                </a:lnTo>
                <a:lnTo>
                  <a:pt x="7556416" y="174625"/>
                </a:lnTo>
                <a:lnTo>
                  <a:pt x="7572291" y="217487"/>
                </a:lnTo>
                <a:lnTo>
                  <a:pt x="7588166" y="260350"/>
                </a:lnTo>
                <a:lnTo>
                  <a:pt x="7607216" y="296862"/>
                </a:lnTo>
                <a:lnTo>
                  <a:pt x="7626266" y="334962"/>
                </a:lnTo>
                <a:lnTo>
                  <a:pt x="7643729" y="369887"/>
                </a:lnTo>
                <a:lnTo>
                  <a:pt x="7661191" y="409575"/>
                </a:lnTo>
                <a:lnTo>
                  <a:pt x="7677066" y="450850"/>
                </a:lnTo>
                <a:lnTo>
                  <a:pt x="7691354" y="496887"/>
                </a:lnTo>
                <a:lnTo>
                  <a:pt x="7702466" y="546100"/>
                </a:lnTo>
                <a:lnTo>
                  <a:pt x="7710404" y="606425"/>
                </a:lnTo>
                <a:lnTo>
                  <a:pt x="7713579" y="673100"/>
                </a:lnTo>
                <a:lnTo>
                  <a:pt x="7710404" y="744537"/>
                </a:lnTo>
                <a:lnTo>
                  <a:pt x="7702466" y="801687"/>
                </a:lnTo>
                <a:lnTo>
                  <a:pt x="7691354" y="854075"/>
                </a:lnTo>
                <a:lnTo>
                  <a:pt x="7677066" y="901700"/>
                </a:lnTo>
                <a:lnTo>
                  <a:pt x="7661191" y="942975"/>
                </a:lnTo>
                <a:lnTo>
                  <a:pt x="7642141" y="981075"/>
                </a:lnTo>
                <a:lnTo>
                  <a:pt x="7623091" y="1017587"/>
                </a:lnTo>
                <a:lnTo>
                  <a:pt x="7604041" y="1055687"/>
                </a:lnTo>
                <a:lnTo>
                  <a:pt x="7586579" y="1095375"/>
                </a:lnTo>
                <a:lnTo>
                  <a:pt x="7569116" y="1136650"/>
                </a:lnTo>
                <a:lnTo>
                  <a:pt x="7554829" y="1182687"/>
                </a:lnTo>
                <a:lnTo>
                  <a:pt x="7545304" y="1235075"/>
                </a:lnTo>
                <a:lnTo>
                  <a:pt x="7535779" y="1295400"/>
                </a:lnTo>
                <a:lnTo>
                  <a:pt x="7534191" y="1363662"/>
                </a:lnTo>
                <a:lnTo>
                  <a:pt x="7535779" y="1431925"/>
                </a:lnTo>
                <a:lnTo>
                  <a:pt x="7545304" y="1492250"/>
                </a:lnTo>
                <a:lnTo>
                  <a:pt x="7554829" y="1544637"/>
                </a:lnTo>
                <a:lnTo>
                  <a:pt x="7569116" y="1589087"/>
                </a:lnTo>
                <a:lnTo>
                  <a:pt x="7586579" y="1631950"/>
                </a:lnTo>
                <a:lnTo>
                  <a:pt x="7604041" y="1671637"/>
                </a:lnTo>
                <a:lnTo>
                  <a:pt x="7623091" y="1708150"/>
                </a:lnTo>
                <a:lnTo>
                  <a:pt x="7642141" y="1743075"/>
                </a:lnTo>
                <a:lnTo>
                  <a:pt x="7661191" y="1782762"/>
                </a:lnTo>
                <a:lnTo>
                  <a:pt x="7677066" y="1824037"/>
                </a:lnTo>
                <a:lnTo>
                  <a:pt x="7691354" y="1870075"/>
                </a:lnTo>
                <a:lnTo>
                  <a:pt x="7702466" y="1922462"/>
                </a:lnTo>
                <a:lnTo>
                  <a:pt x="7710404" y="1982787"/>
                </a:lnTo>
                <a:lnTo>
                  <a:pt x="7713579" y="2051050"/>
                </a:lnTo>
                <a:lnTo>
                  <a:pt x="7710404" y="2119312"/>
                </a:lnTo>
                <a:lnTo>
                  <a:pt x="7702466" y="2179637"/>
                </a:lnTo>
                <a:lnTo>
                  <a:pt x="7691354" y="2232025"/>
                </a:lnTo>
                <a:lnTo>
                  <a:pt x="7677066" y="2278062"/>
                </a:lnTo>
                <a:lnTo>
                  <a:pt x="7661191" y="2319337"/>
                </a:lnTo>
                <a:lnTo>
                  <a:pt x="7642141" y="2359025"/>
                </a:lnTo>
                <a:lnTo>
                  <a:pt x="7623091" y="2395537"/>
                </a:lnTo>
                <a:lnTo>
                  <a:pt x="7604041" y="2433637"/>
                </a:lnTo>
                <a:lnTo>
                  <a:pt x="7586579" y="2471737"/>
                </a:lnTo>
                <a:lnTo>
                  <a:pt x="7569116" y="2513012"/>
                </a:lnTo>
                <a:lnTo>
                  <a:pt x="7554829" y="2560637"/>
                </a:lnTo>
                <a:lnTo>
                  <a:pt x="7545304" y="2613025"/>
                </a:lnTo>
                <a:lnTo>
                  <a:pt x="7535779" y="2671762"/>
                </a:lnTo>
                <a:lnTo>
                  <a:pt x="7534191" y="2741612"/>
                </a:lnTo>
                <a:lnTo>
                  <a:pt x="7535779" y="2809875"/>
                </a:lnTo>
                <a:lnTo>
                  <a:pt x="7545304" y="2868612"/>
                </a:lnTo>
                <a:lnTo>
                  <a:pt x="7554829" y="2922587"/>
                </a:lnTo>
                <a:lnTo>
                  <a:pt x="7569116" y="2967037"/>
                </a:lnTo>
                <a:lnTo>
                  <a:pt x="7586579" y="3009900"/>
                </a:lnTo>
                <a:lnTo>
                  <a:pt x="7604041" y="3046412"/>
                </a:lnTo>
                <a:lnTo>
                  <a:pt x="7623091" y="3084512"/>
                </a:lnTo>
                <a:lnTo>
                  <a:pt x="7642141" y="3121025"/>
                </a:lnTo>
                <a:lnTo>
                  <a:pt x="7661191" y="3160712"/>
                </a:lnTo>
                <a:lnTo>
                  <a:pt x="7677066" y="3201987"/>
                </a:lnTo>
                <a:lnTo>
                  <a:pt x="7691354" y="3248025"/>
                </a:lnTo>
                <a:lnTo>
                  <a:pt x="7702466" y="3300412"/>
                </a:lnTo>
                <a:lnTo>
                  <a:pt x="7710404" y="3360737"/>
                </a:lnTo>
                <a:lnTo>
                  <a:pt x="7713579" y="3427412"/>
                </a:lnTo>
                <a:lnTo>
                  <a:pt x="7710404" y="3497262"/>
                </a:lnTo>
                <a:lnTo>
                  <a:pt x="7702466" y="3557587"/>
                </a:lnTo>
                <a:lnTo>
                  <a:pt x="7691354" y="3609975"/>
                </a:lnTo>
                <a:lnTo>
                  <a:pt x="7677066" y="3656012"/>
                </a:lnTo>
                <a:lnTo>
                  <a:pt x="7661191" y="3697287"/>
                </a:lnTo>
                <a:lnTo>
                  <a:pt x="7642141" y="3736975"/>
                </a:lnTo>
                <a:lnTo>
                  <a:pt x="7604041" y="3811587"/>
                </a:lnTo>
                <a:lnTo>
                  <a:pt x="7586579" y="3848100"/>
                </a:lnTo>
                <a:lnTo>
                  <a:pt x="7569116" y="3890962"/>
                </a:lnTo>
                <a:lnTo>
                  <a:pt x="7554829" y="3935412"/>
                </a:lnTo>
                <a:lnTo>
                  <a:pt x="7545304" y="3987800"/>
                </a:lnTo>
                <a:lnTo>
                  <a:pt x="7535779" y="4048125"/>
                </a:lnTo>
                <a:lnTo>
                  <a:pt x="7534191" y="4116387"/>
                </a:lnTo>
                <a:lnTo>
                  <a:pt x="7535779" y="4186237"/>
                </a:lnTo>
                <a:lnTo>
                  <a:pt x="7545304" y="4244975"/>
                </a:lnTo>
                <a:lnTo>
                  <a:pt x="7554829" y="4297362"/>
                </a:lnTo>
                <a:lnTo>
                  <a:pt x="7569116" y="4343400"/>
                </a:lnTo>
                <a:lnTo>
                  <a:pt x="7586579" y="4386262"/>
                </a:lnTo>
                <a:lnTo>
                  <a:pt x="7604041" y="4424362"/>
                </a:lnTo>
                <a:lnTo>
                  <a:pt x="7642141" y="4498975"/>
                </a:lnTo>
                <a:lnTo>
                  <a:pt x="7661191" y="4537075"/>
                </a:lnTo>
                <a:lnTo>
                  <a:pt x="7677066" y="4579937"/>
                </a:lnTo>
                <a:lnTo>
                  <a:pt x="7691354" y="4625975"/>
                </a:lnTo>
                <a:lnTo>
                  <a:pt x="7702466" y="4678362"/>
                </a:lnTo>
                <a:lnTo>
                  <a:pt x="7710404" y="4738687"/>
                </a:lnTo>
                <a:lnTo>
                  <a:pt x="7713579" y="4806950"/>
                </a:lnTo>
                <a:lnTo>
                  <a:pt x="7710404" y="4875212"/>
                </a:lnTo>
                <a:lnTo>
                  <a:pt x="7702466" y="4935537"/>
                </a:lnTo>
                <a:lnTo>
                  <a:pt x="7691354" y="4987925"/>
                </a:lnTo>
                <a:lnTo>
                  <a:pt x="7677066" y="5033962"/>
                </a:lnTo>
                <a:lnTo>
                  <a:pt x="7661191" y="5075237"/>
                </a:lnTo>
                <a:lnTo>
                  <a:pt x="7642141" y="5114925"/>
                </a:lnTo>
                <a:lnTo>
                  <a:pt x="7623091" y="5149850"/>
                </a:lnTo>
                <a:lnTo>
                  <a:pt x="7604041" y="5186362"/>
                </a:lnTo>
                <a:lnTo>
                  <a:pt x="7586579" y="5226050"/>
                </a:lnTo>
                <a:lnTo>
                  <a:pt x="7569116" y="5268912"/>
                </a:lnTo>
                <a:lnTo>
                  <a:pt x="7554829" y="5313362"/>
                </a:lnTo>
                <a:lnTo>
                  <a:pt x="7545304" y="5365750"/>
                </a:lnTo>
                <a:lnTo>
                  <a:pt x="7535779" y="5426075"/>
                </a:lnTo>
                <a:lnTo>
                  <a:pt x="7534191" y="5494337"/>
                </a:lnTo>
                <a:lnTo>
                  <a:pt x="7535779" y="5562600"/>
                </a:lnTo>
                <a:lnTo>
                  <a:pt x="7545304" y="5622925"/>
                </a:lnTo>
                <a:lnTo>
                  <a:pt x="7554829" y="5675312"/>
                </a:lnTo>
                <a:lnTo>
                  <a:pt x="7569116" y="5721350"/>
                </a:lnTo>
                <a:lnTo>
                  <a:pt x="7586579" y="5762625"/>
                </a:lnTo>
                <a:lnTo>
                  <a:pt x="7604041" y="5802312"/>
                </a:lnTo>
                <a:lnTo>
                  <a:pt x="7623091" y="5840412"/>
                </a:lnTo>
                <a:lnTo>
                  <a:pt x="7642141" y="5876925"/>
                </a:lnTo>
                <a:lnTo>
                  <a:pt x="7661191" y="5915025"/>
                </a:lnTo>
                <a:lnTo>
                  <a:pt x="7677066" y="5956300"/>
                </a:lnTo>
                <a:lnTo>
                  <a:pt x="7691354" y="6003925"/>
                </a:lnTo>
                <a:lnTo>
                  <a:pt x="7702466" y="6056312"/>
                </a:lnTo>
                <a:lnTo>
                  <a:pt x="7710404" y="6113462"/>
                </a:lnTo>
                <a:lnTo>
                  <a:pt x="7713579" y="6183312"/>
                </a:lnTo>
                <a:lnTo>
                  <a:pt x="7710404" y="6251575"/>
                </a:lnTo>
                <a:lnTo>
                  <a:pt x="7702466" y="6311900"/>
                </a:lnTo>
                <a:lnTo>
                  <a:pt x="7691354" y="6361112"/>
                </a:lnTo>
                <a:lnTo>
                  <a:pt x="7677066" y="6407150"/>
                </a:lnTo>
                <a:lnTo>
                  <a:pt x="7661191" y="6448425"/>
                </a:lnTo>
                <a:lnTo>
                  <a:pt x="7643729" y="6488112"/>
                </a:lnTo>
                <a:lnTo>
                  <a:pt x="7626266" y="6523037"/>
                </a:lnTo>
                <a:lnTo>
                  <a:pt x="7607216" y="6561137"/>
                </a:lnTo>
                <a:lnTo>
                  <a:pt x="7588166" y="6597650"/>
                </a:lnTo>
                <a:lnTo>
                  <a:pt x="7572291" y="6640512"/>
                </a:lnTo>
                <a:lnTo>
                  <a:pt x="7556416" y="6683375"/>
                </a:lnTo>
                <a:lnTo>
                  <a:pt x="7546891" y="6735762"/>
                </a:lnTo>
                <a:lnTo>
                  <a:pt x="7538954" y="6791325"/>
                </a:lnTo>
                <a:lnTo>
                  <a:pt x="753419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85DAD7-D26B-0D47-B2CA-E41196672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67968" y="1657350"/>
            <a:ext cx="3819220" cy="3844800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60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Select the activity: </a:t>
            </a:r>
            <a:r>
              <a:rPr lang="en-US" sz="2400" b="1" dirty="0">
                <a:latin typeface="+mj-lt"/>
              </a:rPr>
              <a:t>The Alphabet Song.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You can go directly to the activity by clicking </a:t>
            </a:r>
            <a:r>
              <a:rPr lang="en-US" sz="2400" b="1" dirty="0">
                <a:latin typeface="+mj-lt"/>
              </a:rPr>
              <a:t>GO.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Notice that the book genre section is greyed out and you cannot connect to a book. This means that this activity isn’t linked to a book. </a:t>
            </a:r>
            <a:endParaRPr lang="en-US" sz="2400" b="1" dirty="0">
              <a:latin typeface="+mj-lt"/>
            </a:endParaRPr>
          </a:p>
        </p:txBody>
      </p:sp>
      <p:pic>
        <p:nvPicPr>
          <p:cNvPr id="9" name="Picture 8" descr="A picture containing text, indoor, several&#10;&#10;Description automatically generated">
            <a:extLst>
              <a:ext uri="{FF2B5EF4-FFF2-40B4-BE49-F238E27FC236}">
                <a16:creationId xmlns:a16="http://schemas.microsoft.com/office/drawing/2014/main" id="{B4CF77C2-0F7A-F249-9A45-17BC3361D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06" y="938190"/>
            <a:ext cx="6638400" cy="500153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1" name="Frame 10">
            <a:extLst>
              <a:ext uri="{FF2B5EF4-FFF2-40B4-BE49-F238E27FC236}">
                <a16:creationId xmlns:a16="http://schemas.microsoft.com/office/drawing/2014/main" id="{97F40FA1-93AC-8E40-B7C4-F782380F9731}"/>
              </a:ext>
            </a:extLst>
          </p:cNvPr>
          <p:cNvSpPr/>
          <p:nvPr/>
        </p:nvSpPr>
        <p:spPr>
          <a:xfrm>
            <a:off x="478447" y="2266609"/>
            <a:ext cx="6756684" cy="1317075"/>
          </a:xfrm>
          <a:prstGeom prst="fram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DEC7443B-CD4B-6E4D-9B8E-A7D0C02EE351}"/>
              </a:ext>
            </a:extLst>
          </p:cNvPr>
          <p:cNvSpPr/>
          <p:nvPr/>
        </p:nvSpPr>
        <p:spPr>
          <a:xfrm rot="8186999">
            <a:off x="5733222" y="5397096"/>
            <a:ext cx="1129486" cy="1242832"/>
          </a:xfrm>
          <a:prstGeom prst="downArrow">
            <a:avLst>
              <a:gd name="adj1" fmla="val 33603"/>
              <a:gd name="adj2" fmla="val 4180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795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5F0E358-1E49-4920-80D8-C3D138708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2D2362D-7010-4036-B9CA-03DFC8EB3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C85BF5E-2BD6-4E5B-8EA3-420B45BB0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389812" y="0"/>
            <a:ext cx="4802188" cy="6858000"/>
          </a:xfrm>
          <a:custGeom>
            <a:avLst/>
            <a:gdLst>
              <a:gd name="connsiteX0" fmla="*/ 0 w 4802188"/>
              <a:gd name="connsiteY0" fmla="*/ 0 h 6858000"/>
              <a:gd name="connsiteX1" fmla="*/ 4802188 w 4802188"/>
              <a:gd name="connsiteY1" fmla="*/ 0 h 6858000"/>
              <a:gd name="connsiteX2" fmla="*/ 4802188 w 4802188"/>
              <a:gd name="connsiteY2" fmla="*/ 6858000 h 6858000"/>
              <a:gd name="connsiteX3" fmla="*/ 0 w 4802188"/>
              <a:gd name="connsiteY3" fmla="*/ 6858000 h 6858000"/>
              <a:gd name="connsiteX4" fmla="*/ 4763 w 4802188"/>
              <a:gd name="connsiteY4" fmla="*/ 6791325 h 6858000"/>
              <a:gd name="connsiteX5" fmla="*/ 12700 w 4802188"/>
              <a:gd name="connsiteY5" fmla="*/ 6735762 h 6858000"/>
              <a:gd name="connsiteX6" fmla="*/ 22225 w 4802188"/>
              <a:gd name="connsiteY6" fmla="*/ 6683375 h 6858000"/>
              <a:gd name="connsiteX7" fmla="*/ 38100 w 4802188"/>
              <a:gd name="connsiteY7" fmla="*/ 6640512 h 6858000"/>
              <a:gd name="connsiteX8" fmla="*/ 53975 w 4802188"/>
              <a:gd name="connsiteY8" fmla="*/ 6597650 h 6858000"/>
              <a:gd name="connsiteX9" fmla="*/ 73025 w 4802188"/>
              <a:gd name="connsiteY9" fmla="*/ 6561137 h 6858000"/>
              <a:gd name="connsiteX10" fmla="*/ 92075 w 4802188"/>
              <a:gd name="connsiteY10" fmla="*/ 6523037 h 6858000"/>
              <a:gd name="connsiteX11" fmla="*/ 109538 w 4802188"/>
              <a:gd name="connsiteY11" fmla="*/ 6488112 h 6858000"/>
              <a:gd name="connsiteX12" fmla="*/ 127000 w 4802188"/>
              <a:gd name="connsiteY12" fmla="*/ 6448425 h 6858000"/>
              <a:gd name="connsiteX13" fmla="*/ 142875 w 4802188"/>
              <a:gd name="connsiteY13" fmla="*/ 6407150 h 6858000"/>
              <a:gd name="connsiteX14" fmla="*/ 157163 w 4802188"/>
              <a:gd name="connsiteY14" fmla="*/ 6361112 h 6858000"/>
              <a:gd name="connsiteX15" fmla="*/ 168275 w 4802188"/>
              <a:gd name="connsiteY15" fmla="*/ 6311900 h 6858000"/>
              <a:gd name="connsiteX16" fmla="*/ 176213 w 4802188"/>
              <a:gd name="connsiteY16" fmla="*/ 6251575 h 6858000"/>
              <a:gd name="connsiteX17" fmla="*/ 179388 w 4802188"/>
              <a:gd name="connsiteY17" fmla="*/ 6183312 h 6858000"/>
              <a:gd name="connsiteX18" fmla="*/ 176213 w 4802188"/>
              <a:gd name="connsiteY18" fmla="*/ 6113462 h 6858000"/>
              <a:gd name="connsiteX19" fmla="*/ 168275 w 4802188"/>
              <a:gd name="connsiteY19" fmla="*/ 6056312 h 6858000"/>
              <a:gd name="connsiteX20" fmla="*/ 157163 w 4802188"/>
              <a:gd name="connsiteY20" fmla="*/ 6003925 h 6858000"/>
              <a:gd name="connsiteX21" fmla="*/ 142875 w 4802188"/>
              <a:gd name="connsiteY21" fmla="*/ 5956300 h 6858000"/>
              <a:gd name="connsiteX22" fmla="*/ 127000 w 4802188"/>
              <a:gd name="connsiteY22" fmla="*/ 5915025 h 6858000"/>
              <a:gd name="connsiteX23" fmla="*/ 107950 w 4802188"/>
              <a:gd name="connsiteY23" fmla="*/ 5876925 h 6858000"/>
              <a:gd name="connsiteX24" fmla="*/ 88900 w 4802188"/>
              <a:gd name="connsiteY24" fmla="*/ 5840412 h 6858000"/>
              <a:gd name="connsiteX25" fmla="*/ 69850 w 4802188"/>
              <a:gd name="connsiteY25" fmla="*/ 5802312 h 6858000"/>
              <a:gd name="connsiteX26" fmla="*/ 52388 w 4802188"/>
              <a:gd name="connsiteY26" fmla="*/ 5762625 h 6858000"/>
              <a:gd name="connsiteX27" fmla="*/ 34925 w 4802188"/>
              <a:gd name="connsiteY27" fmla="*/ 5721350 h 6858000"/>
              <a:gd name="connsiteX28" fmla="*/ 20638 w 4802188"/>
              <a:gd name="connsiteY28" fmla="*/ 5675312 h 6858000"/>
              <a:gd name="connsiteX29" fmla="*/ 11113 w 4802188"/>
              <a:gd name="connsiteY29" fmla="*/ 5622925 h 6858000"/>
              <a:gd name="connsiteX30" fmla="*/ 1588 w 4802188"/>
              <a:gd name="connsiteY30" fmla="*/ 5562600 h 6858000"/>
              <a:gd name="connsiteX31" fmla="*/ 0 w 4802188"/>
              <a:gd name="connsiteY31" fmla="*/ 5494337 h 6858000"/>
              <a:gd name="connsiteX32" fmla="*/ 1588 w 4802188"/>
              <a:gd name="connsiteY32" fmla="*/ 5426075 h 6858000"/>
              <a:gd name="connsiteX33" fmla="*/ 11113 w 4802188"/>
              <a:gd name="connsiteY33" fmla="*/ 5365750 h 6858000"/>
              <a:gd name="connsiteX34" fmla="*/ 20638 w 4802188"/>
              <a:gd name="connsiteY34" fmla="*/ 5313362 h 6858000"/>
              <a:gd name="connsiteX35" fmla="*/ 34925 w 4802188"/>
              <a:gd name="connsiteY35" fmla="*/ 5268912 h 6858000"/>
              <a:gd name="connsiteX36" fmla="*/ 52388 w 4802188"/>
              <a:gd name="connsiteY36" fmla="*/ 5226050 h 6858000"/>
              <a:gd name="connsiteX37" fmla="*/ 69850 w 4802188"/>
              <a:gd name="connsiteY37" fmla="*/ 5186362 h 6858000"/>
              <a:gd name="connsiteX38" fmla="*/ 88900 w 4802188"/>
              <a:gd name="connsiteY38" fmla="*/ 5149850 h 6858000"/>
              <a:gd name="connsiteX39" fmla="*/ 107950 w 4802188"/>
              <a:gd name="connsiteY39" fmla="*/ 5114925 h 6858000"/>
              <a:gd name="connsiteX40" fmla="*/ 127000 w 4802188"/>
              <a:gd name="connsiteY40" fmla="*/ 5075237 h 6858000"/>
              <a:gd name="connsiteX41" fmla="*/ 142875 w 4802188"/>
              <a:gd name="connsiteY41" fmla="*/ 5033962 h 6858000"/>
              <a:gd name="connsiteX42" fmla="*/ 157163 w 4802188"/>
              <a:gd name="connsiteY42" fmla="*/ 4987925 h 6858000"/>
              <a:gd name="connsiteX43" fmla="*/ 168275 w 4802188"/>
              <a:gd name="connsiteY43" fmla="*/ 4935537 h 6858000"/>
              <a:gd name="connsiteX44" fmla="*/ 176213 w 4802188"/>
              <a:gd name="connsiteY44" fmla="*/ 4875212 h 6858000"/>
              <a:gd name="connsiteX45" fmla="*/ 179388 w 4802188"/>
              <a:gd name="connsiteY45" fmla="*/ 4806950 h 6858000"/>
              <a:gd name="connsiteX46" fmla="*/ 176213 w 4802188"/>
              <a:gd name="connsiteY46" fmla="*/ 4738687 h 6858000"/>
              <a:gd name="connsiteX47" fmla="*/ 168275 w 4802188"/>
              <a:gd name="connsiteY47" fmla="*/ 4678362 h 6858000"/>
              <a:gd name="connsiteX48" fmla="*/ 157163 w 4802188"/>
              <a:gd name="connsiteY48" fmla="*/ 4625975 h 6858000"/>
              <a:gd name="connsiteX49" fmla="*/ 142875 w 4802188"/>
              <a:gd name="connsiteY49" fmla="*/ 4579937 h 6858000"/>
              <a:gd name="connsiteX50" fmla="*/ 127000 w 4802188"/>
              <a:gd name="connsiteY50" fmla="*/ 4537075 h 6858000"/>
              <a:gd name="connsiteX51" fmla="*/ 107950 w 4802188"/>
              <a:gd name="connsiteY51" fmla="*/ 4498975 h 6858000"/>
              <a:gd name="connsiteX52" fmla="*/ 69850 w 4802188"/>
              <a:gd name="connsiteY52" fmla="*/ 4424362 h 6858000"/>
              <a:gd name="connsiteX53" fmla="*/ 52388 w 4802188"/>
              <a:gd name="connsiteY53" fmla="*/ 4386262 h 6858000"/>
              <a:gd name="connsiteX54" fmla="*/ 34925 w 4802188"/>
              <a:gd name="connsiteY54" fmla="*/ 4343400 h 6858000"/>
              <a:gd name="connsiteX55" fmla="*/ 20638 w 4802188"/>
              <a:gd name="connsiteY55" fmla="*/ 4297362 h 6858000"/>
              <a:gd name="connsiteX56" fmla="*/ 11113 w 4802188"/>
              <a:gd name="connsiteY56" fmla="*/ 4244975 h 6858000"/>
              <a:gd name="connsiteX57" fmla="*/ 1588 w 4802188"/>
              <a:gd name="connsiteY57" fmla="*/ 4186237 h 6858000"/>
              <a:gd name="connsiteX58" fmla="*/ 0 w 4802188"/>
              <a:gd name="connsiteY58" fmla="*/ 4116387 h 6858000"/>
              <a:gd name="connsiteX59" fmla="*/ 1588 w 4802188"/>
              <a:gd name="connsiteY59" fmla="*/ 4048125 h 6858000"/>
              <a:gd name="connsiteX60" fmla="*/ 11113 w 4802188"/>
              <a:gd name="connsiteY60" fmla="*/ 3987800 h 6858000"/>
              <a:gd name="connsiteX61" fmla="*/ 20638 w 4802188"/>
              <a:gd name="connsiteY61" fmla="*/ 3935412 h 6858000"/>
              <a:gd name="connsiteX62" fmla="*/ 34925 w 4802188"/>
              <a:gd name="connsiteY62" fmla="*/ 3890962 h 6858000"/>
              <a:gd name="connsiteX63" fmla="*/ 52388 w 4802188"/>
              <a:gd name="connsiteY63" fmla="*/ 3848100 h 6858000"/>
              <a:gd name="connsiteX64" fmla="*/ 69850 w 4802188"/>
              <a:gd name="connsiteY64" fmla="*/ 3811587 h 6858000"/>
              <a:gd name="connsiteX65" fmla="*/ 107950 w 4802188"/>
              <a:gd name="connsiteY65" fmla="*/ 3736975 h 6858000"/>
              <a:gd name="connsiteX66" fmla="*/ 127000 w 4802188"/>
              <a:gd name="connsiteY66" fmla="*/ 3697287 h 6858000"/>
              <a:gd name="connsiteX67" fmla="*/ 142875 w 4802188"/>
              <a:gd name="connsiteY67" fmla="*/ 3656012 h 6858000"/>
              <a:gd name="connsiteX68" fmla="*/ 157163 w 4802188"/>
              <a:gd name="connsiteY68" fmla="*/ 3609975 h 6858000"/>
              <a:gd name="connsiteX69" fmla="*/ 168275 w 4802188"/>
              <a:gd name="connsiteY69" fmla="*/ 3557587 h 6858000"/>
              <a:gd name="connsiteX70" fmla="*/ 176213 w 4802188"/>
              <a:gd name="connsiteY70" fmla="*/ 3497262 h 6858000"/>
              <a:gd name="connsiteX71" fmla="*/ 179388 w 4802188"/>
              <a:gd name="connsiteY71" fmla="*/ 3427412 h 6858000"/>
              <a:gd name="connsiteX72" fmla="*/ 176213 w 4802188"/>
              <a:gd name="connsiteY72" fmla="*/ 3360737 h 6858000"/>
              <a:gd name="connsiteX73" fmla="*/ 168275 w 4802188"/>
              <a:gd name="connsiteY73" fmla="*/ 3300412 h 6858000"/>
              <a:gd name="connsiteX74" fmla="*/ 157163 w 4802188"/>
              <a:gd name="connsiteY74" fmla="*/ 3248025 h 6858000"/>
              <a:gd name="connsiteX75" fmla="*/ 142875 w 4802188"/>
              <a:gd name="connsiteY75" fmla="*/ 3201987 h 6858000"/>
              <a:gd name="connsiteX76" fmla="*/ 127000 w 4802188"/>
              <a:gd name="connsiteY76" fmla="*/ 3160712 h 6858000"/>
              <a:gd name="connsiteX77" fmla="*/ 107950 w 4802188"/>
              <a:gd name="connsiteY77" fmla="*/ 3121025 h 6858000"/>
              <a:gd name="connsiteX78" fmla="*/ 88900 w 4802188"/>
              <a:gd name="connsiteY78" fmla="*/ 3084512 h 6858000"/>
              <a:gd name="connsiteX79" fmla="*/ 69850 w 4802188"/>
              <a:gd name="connsiteY79" fmla="*/ 3046412 h 6858000"/>
              <a:gd name="connsiteX80" fmla="*/ 52388 w 4802188"/>
              <a:gd name="connsiteY80" fmla="*/ 3009900 h 6858000"/>
              <a:gd name="connsiteX81" fmla="*/ 34925 w 4802188"/>
              <a:gd name="connsiteY81" fmla="*/ 2967037 h 6858000"/>
              <a:gd name="connsiteX82" fmla="*/ 20638 w 4802188"/>
              <a:gd name="connsiteY82" fmla="*/ 2922587 h 6858000"/>
              <a:gd name="connsiteX83" fmla="*/ 11113 w 4802188"/>
              <a:gd name="connsiteY83" fmla="*/ 2868612 h 6858000"/>
              <a:gd name="connsiteX84" fmla="*/ 1588 w 4802188"/>
              <a:gd name="connsiteY84" fmla="*/ 2809875 h 6858000"/>
              <a:gd name="connsiteX85" fmla="*/ 0 w 4802188"/>
              <a:gd name="connsiteY85" fmla="*/ 2741612 h 6858000"/>
              <a:gd name="connsiteX86" fmla="*/ 1588 w 4802188"/>
              <a:gd name="connsiteY86" fmla="*/ 2671762 h 6858000"/>
              <a:gd name="connsiteX87" fmla="*/ 11113 w 4802188"/>
              <a:gd name="connsiteY87" fmla="*/ 2613025 h 6858000"/>
              <a:gd name="connsiteX88" fmla="*/ 20638 w 4802188"/>
              <a:gd name="connsiteY88" fmla="*/ 2560637 h 6858000"/>
              <a:gd name="connsiteX89" fmla="*/ 34925 w 4802188"/>
              <a:gd name="connsiteY89" fmla="*/ 2513012 h 6858000"/>
              <a:gd name="connsiteX90" fmla="*/ 52388 w 4802188"/>
              <a:gd name="connsiteY90" fmla="*/ 2471737 h 6858000"/>
              <a:gd name="connsiteX91" fmla="*/ 69850 w 4802188"/>
              <a:gd name="connsiteY91" fmla="*/ 2433637 h 6858000"/>
              <a:gd name="connsiteX92" fmla="*/ 88900 w 4802188"/>
              <a:gd name="connsiteY92" fmla="*/ 2395537 h 6858000"/>
              <a:gd name="connsiteX93" fmla="*/ 107950 w 4802188"/>
              <a:gd name="connsiteY93" fmla="*/ 2359025 h 6858000"/>
              <a:gd name="connsiteX94" fmla="*/ 127000 w 4802188"/>
              <a:gd name="connsiteY94" fmla="*/ 2319337 h 6858000"/>
              <a:gd name="connsiteX95" fmla="*/ 142875 w 4802188"/>
              <a:gd name="connsiteY95" fmla="*/ 2278062 h 6858000"/>
              <a:gd name="connsiteX96" fmla="*/ 157163 w 4802188"/>
              <a:gd name="connsiteY96" fmla="*/ 2232025 h 6858000"/>
              <a:gd name="connsiteX97" fmla="*/ 168275 w 4802188"/>
              <a:gd name="connsiteY97" fmla="*/ 2179637 h 6858000"/>
              <a:gd name="connsiteX98" fmla="*/ 176213 w 4802188"/>
              <a:gd name="connsiteY98" fmla="*/ 2119312 h 6858000"/>
              <a:gd name="connsiteX99" fmla="*/ 179388 w 4802188"/>
              <a:gd name="connsiteY99" fmla="*/ 2051050 h 6858000"/>
              <a:gd name="connsiteX100" fmla="*/ 176213 w 4802188"/>
              <a:gd name="connsiteY100" fmla="*/ 1982787 h 6858000"/>
              <a:gd name="connsiteX101" fmla="*/ 168275 w 4802188"/>
              <a:gd name="connsiteY101" fmla="*/ 1922462 h 6858000"/>
              <a:gd name="connsiteX102" fmla="*/ 157163 w 4802188"/>
              <a:gd name="connsiteY102" fmla="*/ 1870075 h 6858000"/>
              <a:gd name="connsiteX103" fmla="*/ 142875 w 4802188"/>
              <a:gd name="connsiteY103" fmla="*/ 1824037 h 6858000"/>
              <a:gd name="connsiteX104" fmla="*/ 127000 w 4802188"/>
              <a:gd name="connsiteY104" fmla="*/ 1782762 h 6858000"/>
              <a:gd name="connsiteX105" fmla="*/ 107950 w 4802188"/>
              <a:gd name="connsiteY105" fmla="*/ 1743075 h 6858000"/>
              <a:gd name="connsiteX106" fmla="*/ 88900 w 4802188"/>
              <a:gd name="connsiteY106" fmla="*/ 1708150 h 6858000"/>
              <a:gd name="connsiteX107" fmla="*/ 69850 w 4802188"/>
              <a:gd name="connsiteY107" fmla="*/ 1671637 h 6858000"/>
              <a:gd name="connsiteX108" fmla="*/ 52388 w 4802188"/>
              <a:gd name="connsiteY108" fmla="*/ 1631950 h 6858000"/>
              <a:gd name="connsiteX109" fmla="*/ 34925 w 4802188"/>
              <a:gd name="connsiteY109" fmla="*/ 1589087 h 6858000"/>
              <a:gd name="connsiteX110" fmla="*/ 20638 w 4802188"/>
              <a:gd name="connsiteY110" fmla="*/ 1544637 h 6858000"/>
              <a:gd name="connsiteX111" fmla="*/ 11113 w 4802188"/>
              <a:gd name="connsiteY111" fmla="*/ 1492250 h 6858000"/>
              <a:gd name="connsiteX112" fmla="*/ 1588 w 4802188"/>
              <a:gd name="connsiteY112" fmla="*/ 1431925 h 6858000"/>
              <a:gd name="connsiteX113" fmla="*/ 0 w 4802188"/>
              <a:gd name="connsiteY113" fmla="*/ 1363662 h 6858000"/>
              <a:gd name="connsiteX114" fmla="*/ 1588 w 4802188"/>
              <a:gd name="connsiteY114" fmla="*/ 1295400 h 6858000"/>
              <a:gd name="connsiteX115" fmla="*/ 11113 w 4802188"/>
              <a:gd name="connsiteY115" fmla="*/ 1235075 h 6858000"/>
              <a:gd name="connsiteX116" fmla="*/ 20638 w 4802188"/>
              <a:gd name="connsiteY116" fmla="*/ 1182687 h 6858000"/>
              <a:gd name="connsiteX117" fmla="*/ 34925 w 4802188"/>
              <a:gd name="connsiteY117" fmla="*/ 1136650 h 6858000"/>
              <a:gd name="connsiteX118" fmla="*/ 52388 w 4802188"/>
              <a:gd name="connsiteY118" fmla="*/ 1095375 h 6858000"/>
              <a:gd name="connsiteX119" fmla="*/ 69850 w 4802188"/>
              <a:gd name="connsiteY119" fmla="*/ 1055687 h 6858000"/>
              <a:gd name="connsiteX120" fmla="*/ 88900 w 4802188"/>
              <a:gd name="connsiteY120" fmla="*/ 1017587 h 6858000"/>
              <a:gd name="connsiteX121" fmla="*/ 107950 w 4802188"/>
              <a:gd name="connsiteY121" fmla="*/ 981075 h 6858000"/>
              <a:gd name="connsiteX122" fmla="*/ 127000 w 4802188"/>
              <a:gd name="connsiteY122" fmla="*/ 942975 h 6858000"/>
              <a:gd name="connsiteX123" fmla="*/ 142875 w 4802188"/>
              <a:gd name="connsiteY123" fmla="*/ 901700 h 6858000"/>
              <a:gd name="connsiteX124" fmla="*/ 157163 w 4802188"/>
              <a:gd name="connsiteY124" fmla="*/ 854075 h 6858000"/>
              <a:gd name="connsiteX125" fmla="*/ 168275 w 4802188"/>
              <a:gd name="connsiteY125" fmla="*/ 801687 h 6858000"/>
              <a:gd name="connsiteX126" fmla="*/ 176213 w 4802188"/>
              <a:gd name="connsiteY126" fmla="*/ 744537 h 6858000"/>
              <a:gd name="connsiteX127" fmla="*/ 179388 w 4802188"/>
              <a:gd name="connsiteY127" fmla="*/ 673100 h 6858000"/>
              <a:gd name="connsiteX128" fmla="*/ 176213 w 4802188"/>
              <a:gd name="connsiteY128" fmla="*/ 606425 h 6858000"/>
              <a:gd name="connsiteX129" fmla="*/ 168275 w 4802188"/>
              <a:gd name="connsiteY129" fmla="*/ 546100 h 6858000"/>
              <a:gd name="connsiteX130" fmla="*/ 157163 w 4802188"/>
              <a:gd name="connsiteY130" fmla="*/ 496887 h 6858000"/>
              <a:gd name="connsiteX131" fmla="*/ 142875 w 4802188"/>
              <a:gd name="connsiteY131" fmla="*/ 450850 h 6858000"/>
              <a:gd name="connsiteX132" fmla="*/ 127000 w 4802188"/>
              <a:gd name="connsiteY132" fmla="*/ 409575 h 6858000"/>
              <a:gd name="connsiteX133" fmla="*/ 109538 w 4802188"/>
              <a:gd name="connsiteY133" fmla="*/ 369887 h 6858000"/>
              <a:gd name="connsiteX134" fmla="*/ 92075 w 4802188"/>
              <a:gd name="connsiteY134" fmla="*/ 334962 h 6858000"/>
              <a:gd name="connsiteX135" fmla="*/ 73025 w 4802188"/>
              <a:gd name="connsiteY135" fmla="*/ 296862 h 6858000"/>
              <a:gd name="connsiteX136" fmla="*/ 53975 w 4802188"/>
              <a:gd name="connsiteY136" fmla="*/ 260350 h 6858000"/>
              <a:gd name="connsiteX137" fmla="*/ 38100 w 4802188"/>
              <a:gd name="connsiteY137" fmla="*/ 217487 h 6858000"/>
              <a:gd name="connsiteX138" fmla="*/ 22225 w 4802188"/>
              <a:gd name="connsiteY138" fmla="*/ 174625 h 6858000"/>
              <a:gd name="connsiteX139" fmla="*/ 12700 w 4802188"/>
              <a:gd name="connsiteY139" fmla="*/ 122237 h 6858000"/>
              <a:gd name="connsiteX140" fmla="*/ 4763 w 4802188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wrap="square" rtlCol="0" anchor="ctr">
            <a:noAutofit/>
          </a:bodyPr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0EB8D9-489E-3D42-8103-2BDC7CCE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641" y="662400"/>
            <a:ext cx="3410309" cy="14921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Step 4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40D8E28-91B5-42B0-9D6C-B777D8AD9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713579" cy="6858000"/>
          </a:xfrm>
          <a:custGeom>
            <a:avLst/>
            <a:gdLst>
              <a:gd name="connsiteX0" fmla="*/ 0 w 7713579"/>
              <a:gd name="connsiteY0" fmla="*/ 0 h 6858000"/>
              <a:gd name="connsiteX1" fmla="*/ 7534191 w 7713579"/>
              <a:gd name="connsiteY1" fmla="*/ 0 h 6858000"/>
              <a:gd name="connsiteX2" fmla="*/ 7538954 w 7713579"/>
              <a:gd name="connsiteY2" fmla="*/ 66675 h 6858000"/>
              <a:gd name="connsiteX3" fmla="*/ 7546891 w 7713579"/>
              <a:gd name="connsiteY3" fmla="*/ 122237 h 6858000"/>
              <a:gd name="connsiteX4" fmla="*/ 7556416 w 7713579"/>
              <a:gd name="connsiteY4" fmla="*/ 174625 h 6858000"/>
              <a:gd name="connsiteX5" fmla="*/ 7572291 w 7713579"/>
              <a:gd name="connsiteY5" fmla="*/ 217487 h 6858000"/>
              <a:gd name="connsiteX6" fmla="*/ 7588166 w 7713579"/>
              <a:gd name="connsiteY6" fmla="*/ 260350 h 6858000"/>
              <a:gd name="connsiteX7" fmla="*/ 7607216 w 7713579"/>
              <a:gd name="connsiteY7" fmla="*/ 296862 h 6858000"/>
              <a:gd name="connsiteX8" fmla="*/ 7626266 w 7713579"/>
              <a:gd name="connsiteY8" fmla="*/ 334962 h 6858000"/>
              <a:gd name="connsiteX9" fmla="*/ 7643729 w 7713579"/>
              <a:gd name="connsiteY9" fmla="*/ 369887 h 6858000"/>
              <a:gd name="connsiteX10" fmla="*/ 7661191 w 7713579"/>
              <a:gd name="connsiteY10" fmla="*/ 409575 h 6858000"/>
              <a:gd name="connsiteX11" fmla="*/ 7677066 w 7713579"/>
              <a:gd name="connsiteY11" fmla="*/ 450850 h 6858000"/>
              <a:gd name="connsiteX12" fmla="*/ 7691354 w 7713579"/>
              <a:gd name="connsiteY12" fmla="*/ 496887 h 6858000"/>
              <a:gd name="connsiteX13" fmla="*/ 7702466 w 7713579"/>
              <a:gd name="connsiteY13" fmla="*/ 546100 h 6858000"/>
              <a:gd name="connsiteX14" fmla="*/ 7710404 w 7713579"/>
              <a:gd name="connsiteY14" fmla="*/ 606425 h 6858000"/>
              <a:gd name="connsiteX15" fmla="*/ 7713579 w 7713579"/>
              <a:gd name="connsiteY15" fmla="*/ 673100 h 6858000"/>
              <a:gd name="connsiteX16" fmla="*/ 7710404 w 7713579"/>
              <a:gd name="connsiteY16" fmla="*/ 744537 h 6858000"/>
              <a:gd name="connsiteX17" fmla="*/ 7702466 w 7713579"/>
              <a:gd name="connsiteY17" fmla="*/ 801687 h 6858000"/>
              <a:gd name="connsiteX18" fmla="*/ 7691354 w 7713579"/>
              <a:gd name="connsiteY18" fmla="*/ 854075 h 6858000"/>
              <a:gd name="connsiteX19" fmla="*/ 7677066 w 7713579"/>
              <a:gd name="connsiteY19" fmla="*/ 901700 h 6858000"/>
              <a:gd name="connsiteX20" fmla="*/ 7661191 w 7713579"/>
              <a:gd name="connsiteY20" fmla="*/ 942975 h 6858000"/>
              <a:gd name="connsiteX21" fmla="*/ 7642141 w 7713579"/>
              <a:gd name="connsiteY21" fmla="*/ 981075 h 6858000"/>
              <a:gd name="connsiteX22" fmla="*/ 7623091 w 7713579"/>
              <a:gd name="connsiteY22" fmla="*/ 1017587 h 6858000"/>
              <a:gd name="connsiteX23" fmla="*/ 7604041 w 7713579"/>
              <a:gd name="connsiteY23" fmla="*/ 1055687 h 6858000"/>
              <a:gd name="connsiteX24" fmla="*/ 7586579 w 7713579"/>
              <a:gd name="connsiteY24" fmla="*/ 1095375 h 6858000"/>
              <a:gd name="connsiteX25" fmla="*/ 7569116 w 7713579"/>
              <a:gd name="connsiteY25" fmla="*/ 1136650 h 6858000"/>
              <a:gd name="connsiteX26" fmla="*/ 7554829 w 7713579"/>
              <a:gd name="connsiteY26" fmla="*/ 1182687 h 6858000"/>
              <a:gd name="connsiteX27" fmla="*/ 7545304 w 7713579"/>
              <a:gd name="connsiteY27" fmla="*/ 1235075 h 6858000"/>
              <a:gd name="connsiteX28" fmla="*/ 7535779 w 7713579"/>
              <a:gd name="connsiteY28" fmla="*/ 1295400 h 6858000"/>
              <a:gd name="connsiteX29" fmla="*/ 7534191 w 7713579"/>
              <a:gd name="connsiteY29" fmla="*/ 1363662 h 6858000"/>
              <a:gd name="connsiteX30" fmla="*/ 7535779 w 7713579"/>
              <a:gd name="connsiteY30" fmla="*/ 1431925 h 6858000"/>
              <a:gd name="connsiteX31" fmla="*/ 7545304 w 7713579"/>
              <a:gd name="connsiteY31" fmla="*/ 1492250 h 6858000"/>
              <a:gd name="connsiteX32" fmla="*/ 7554829 w 7713579"/>
              <a:gd name="connsiteY32" fmla="*/ 1544637 h 6858000"/>
              <a:gd name="connsiteX33" fmla="*/ 7569116 w 7713579"/>
              <a:gd name="connsiteY33" fmla="*/ 1589087 h 6858000"/>
              <a:gd name="connsiteX34" fmla="*/ 7586579 w 7713579"/>
              <a:gd name="connsiteY34" fmla="*/ 1631950 h 6858000"/>
              <a:gd name="connsiteX35" fmla="*/ 7604041 w 7713579"/>
              <a:gd name="connsiteY35" fmla="*/ 1671637 h 6858000"/>
              <a:gd name="connsiteX36" fmla="*/ 7623091 w 7713579"/>
              <a:gd name="connsiteY36" fmla="*/ 1708150 h 6858000"/>
              <a:gd name="connsiteX37" fmla="*/ 7642141 w 7713579"/>
              <a:gd name="connsiteY37" fmla="*/ 1743075 h 6858000"/>
              <a:gd name="connsiteX38" fmla="*/ 7661191 w 7713579"/>
              <a:gd name="connsiteY38" fmla="*/ 1782762 h 6858000"/>
              <a:gd name="connsiteX39" fmla="*/ 7677066 w 7713579"/>
              <a:gd name="connsiteY39" fmla="*/ 1824037 h 6858000"/>
              <a:gd name="connsiteX40" fmla="*/ 7691354 w 7713579"/>
              <a:gd name="connsiteY40" fmla="*/ 1870075 h 6858000"/>
              <a:gd name="connsiteX41" fmla="*/ 7702466 w 7713579"/>
              <a:gd name="connsiteY41" fmla="*/ 1922462 h 6858000"/>
              <a:gd name="connsiteX42" fmla="*/ 7710404 w 7713579"/>
              <a:gd name="connsiteY42" fmla="*/ 1982787 h 6858000"/>
              <a:gd name="connsiteX43" fmla="*/ 7713579 w 7713579"/>
              <a:gd name="connsiteY43" fmla="*/ 2051050 h 6858000"/>
              <a:gd name="connsiteX44" fmla="*/ 7710404 w 7713579"/>
              <a:gd name="connsiteY44" fmla="*/ 2119312 h 6858000"/>
              <a:gd name="connsiteX45" fmla="*/ 7702466 w 7713579"/>
              <a:gd name="connsiteY45" fmla="*/ 2179637 h 6858000"/>
              <a:gd name="connsiteX46" fmla="*/ 7691354 w 7713579"/>
              <a:gd name="connsiteY46" fmla="*/ 2232025 h 6858000"/>
              <a:gd name="connsiteX47" fmla="*/ 7677066 w 7713579"/>
              <a:gd name="connsiteY47" fmla="*/ 2278062 h 6858000"/>
              <a:gd name="connsiteX48" fmla="*/ 7661191 w 7713579"/>
              <a:gd name="connsiteY48" fmla="*/ 2319337 h 6858000"/>
              <a:gd name="connsiteX49" fmla="*/ 7642141 w 7713579"/>
              <a:gd name="connsiteY49" fmla="*/ 2359025 h 6858000"/>
              <a:gd name="connsiteX50" fmla="*/ 7623091 w 7713579"/>
              <a:gd name="connsiteY50" fmla="*/ 2395537 h 6858000"/>
              <a:gd name="connsiteX51" fmla="*/ 7604041 w 7713579"/>
              <a:gd name="connsiteY51" fmla="*/ 2433637 h 6858000"/>
              <a:gd name="connsiteX52" fmla="*/ 7586579 w 7713579"/>
              <a:gd name="connsiteY52" fmla="*/ 2471737 h 6858000"/>
              <a:gd name="connsiteX53" fmla="*/ 7569116 w 7713579"/>
              <a:gd name="connsiteY53" fmla="*/ 2513012 h 6858000"/>
              <a:gd name="connsiteX54" fmla="*/ 7554829 w 7713579"/>
              <a:gd name="connsiteY54" fmla="*/ 2560637 h 6858000"/>
              <a:gd name="connsiteX55" fmla="*/ 7545304 w 7713579"/>
              <a:gd name="connsiteY55" fmla="*/ 2613025 h 6858000"/>
              <a:gd name="connsiteX56" fmla="*/ 7535779 w 7713579"/>
              <a:gd name="connsiteY56" fmla="*/ 2671762 h 6858000"/>
              <a:gd name="connsiteX57" fmla="*/ 7534191 w 7713579"/>
              <a:gd name="connsiteY57" fmla="*/ 2741612 h 6858000"/>
              <a:gd name="connsiteX58" fmla="*/ 7535779 w 7713579"/>
              <a:gd name="connsiteY58" fmla="*/ 2809875 h 6858000"/>
              <a:gd name="connsiteX59" fmla="*/ 7545304 w 7713579"/>
              <a:gd name="connsiteY59" fmla="*/ 2868612 h 6858000"/>
              <a:gd name="connsiteX60" fmla="*/ 7554829 w 7713579"/>
              <a:gd name="connsiteY60" fmla="*/ 2922587 h 6858000"/>
              <a:gd name="connsiteX61" fmla="*/ 7569116 w 7713579"/>
              <a:gd name="connsiteY61" fmla="*/ 2967037 h 6858000"/>
              <a:gd name="connsiteX62" fmla="*/ 7586579 w 7713579"/>
              <a:gd name="connsiteY62" fmla="*/ 3009900 h 6858000"/>
              <a:gd name="connsiteX63" fmla="*/ 7604041 w 7713579"/>
              <a:gd name="connsiteY63" fmla="*/ 3046412 h 6858000"/>
              <a:gd name="connsiteX64" fmla="*/ 7623091 w 7713579"/>
              <a:gd name="connsiteY64" fmla="*/ 3084512 h 6858000"/>
              <a:gd name="connsiteX65" fmla="*/ 7642141 w 7713579"/>
              <a:gd name="connsiteY65" fmla="*/ 3121025 h 6858000"/>
              <a:gd name="connsiteX66" fmla="*/ 7661191 w 7713579"/>
              <a:gd name="connsiteY66" fmla="*/ 3160712 h 6858000"/>
              <a:gd name="connsiteX67" fmla="*/ 7677066 w 7713579"/>
              <a:gd name="connsiteY67" fmla="*/ 3201987 h 6858000"/>
              <a:gd name="connsiteX68" fmla="*/ 7691354 w 7713579"/>
              <a:gd name="connsiteY68" fmla="*/ 3248025 h 6858000"/>
              <a:gd name="connsiteX69" fmla="*/ 7702466 w 7713579"/>
              <a:gd name="connsiteY69" fmla="*/ 3300412 h 6858000"/>
              <a:gd name="connsiteX70" fmla="*/ 7710404 w 7713579"/>
              <a:gd name="connsiteY70" fmla="*/ 3360737 h 6858000"/>
              <a:gd name="connsiteX71" fmla="*/ 7713579 w 7713579"/>
              <a:gd name="connsiteY71" fmla="*/ 3427412 h 6858000"/>
              <a:gd name="connsiteX72" fmla="*/ 7710404 w 7713579"/>
              <a:gd name="connsiteY72" fmla="*/ 3497262 h 6858000"/>
              <a:gd name="connsiteX73" fmla="*/ 7702466 w 7713579"/>
              <a:gd name="connsiteY73" fmla="*/ 3557587 h 6858000"/>
              <a:gd name="connsiteX74" fmla="*/ 7691354 w 7713579"/>
              <a:gd name="connsiteY74" fmla="*/ 3609975 h 6858000"/>
              <a:gd name="connsiteX75" fmla="*/ 7677066 w 7713579"/>
              <a:gd name="connsiteY75" fmla="*/ 3656012 h 6858000"/>
              <a:gd name="connsiteX76" fmla="*/ 7661191 w 7713579"/>
              <a:gd name="connsiteY76" fmla="*/ 3697287 h 6858000"/>
              <a:gd name="connsiteX77" fmla="*/ 7642141 w 7713579"/>
              <a:gd name="connsiteY77" fmla="*/ 3736975 h 6858000"/>
              <a:gd name="connsiteX78" fmla="*/ 7604041 w 7713579"/>
              <a:gd name="connsiteY78" fmla="*/ 3811587 h 6858000"/>
              <a:gd name="connsiteX79" fmla="*/ 7586579 w 7713579"/>
              <a:gd name="connsiteY79" fmla="*/ 3848100 h 6858000"/>
              <a:gd name="connsiteX80" fmla="*/ 7569116 w 7713579"/>
              <a:gd name="connsiteY80" fmla="*/ 3890962 h 6858000"/>
              <a:gd name="connsiteX81" fmla="*/ 7554829 w 7713579"/>
              <a:gd name="connsiteY81" fmla="*/ 3935412 h 6858000"/>
              <a:gd name="connsiteX82" fmla="*/ 7545304 w 7713579"/>
              <a:gd name="connsiteY82" fmla="*/ 3987800 h 6858000"/>
              <a:gd name="connsiteX83" fmla="*/ 7535779 w 7713579"/>
              <a:gd name="connsiteY83" fmla="*/ 4048125 h 6858000"/>
              <a:gd name="connsiteX84" fmla="*/ 7534191 w 7713579"/>
              <a:gd name="connsiteY84" fmla="*/ 4116387 h 6858000"/>
              <a:gd name="connsiteX85" fmla="*/ 7535779 w 7713579"/>
              <a:gd name="connsiteY85" fmla="*/ 4186237 h 6858000"/>
              <a:gd name="connsiteX86" fmla="*/ 7545304 w 7713579"/>
              <a:gd name="connsiteY86" fmla="*/ 4244975 h 6858000"/>
              <a:gd name="connsiteX87" fmla="*/ 7554829 w 7713579"/>
              <a:gd name="connsiteY87" fmla="*/ 4297362 h 6858000"/>
              <a:gd name="connsiteX88" fmla="*/ 7569116 w 7713579"/>
              <a:gd name="connsiteY88" fmla="*/ 4343400 h 6858000"/>
              <a:gd name="connsiteX89" fmla="*/ 7586579 w 7713579"/>
              <a:gd name="connsiteY89" fmla="*/ 4386262 h 6858000"/>
              <a:gd name="connsiteX90" fmla="*/ 7604041 w 7713579"/>
              <a:gd name="connsiteY90" fmla="*/ 4424362 h 6858000"/>
              <a:gd name="connsiteX91" fmla="*/ 7642141 w 7713579"/>
              <a:gd name="connsiteY91" fmla="*/ 4498975 h 6858000"/>
              <a:gd name="connsiteX92" fmla="*/ 7661191 w 7713579"/>
              <a:gd name="connsiteY92" fmla="*/ 4537075 h 6858000"/>
              <a:gd name="connsiteX93" fmla="*/ 7677066 w 7713579"/>
              <a:gd name="connsiteY93" fmla="*/ 4579937 h 6858000"/>
              <a:gd name="connsiteX94" fmla="*/ 7691354 w 7713579"/>
              <a:gd name="connsiteY94" fmla="*/ 4625975 h 6858000"/>
              <a:gd name="connsiteX95" fmla="*/ 7702466 w 7713579"/>
              <a:gd name="connsiteY95" fmla="*/ 4678362 h 6858000"/>
              <a:gd name="connsiteX96" fmla="*/ 7710404 w 7713579"/>
              <a:gd name="connsiteY96" fmla="*/ 4738687 h 6858000"/>
              <a:gd name="connsiteX97" fmla="*/ 7713579 w 7713579"/>
              <a:gd name="connsiteY97" fmla="*/ 4806950 h 6858000"/>
              <a:gd name="connsiteX98" fmla="*/ 7710404 w 7713579"/>
              <a:gd name="connsiteY98" fmla="*/ 4875212 h 6858000"/>
              <a:gd name="connsiteX99" fmla="*/ 7702466 w 7713579"/>
              <a:gd name="connsiteY99" fmla="*/ 4935537 h 6858000"/>
              <a:gd name="connsiteX100" fmla="*/ 7691354 w 7713579"/>
              <a:gd name="connsiteY100" fmla="*/ 4987925 h 6858000"/>
              <a:gd name="connsiteX101" fmla="*/ 7677066 w 7713579"/>
              <a:gd name="connsiteY101" fmla="*/ 5033962 h 6858000"/>
              <a:gd name="connsiteX102" fmla="*/ 7661191 w 7713579"/>
              <a:gd name="connsiteY102" fmla="*/ 5075237 h 6858000"/>
              <a:gd name="connsiteX103" fmla="*/ 7642141 w 7713579"/>
              <a:gd name="connsiteY103" fmla="*/ 5114925 h 6858000"/>
              <a:gd name="connsiteX104" fmla="*/ 7623091 w 7713579"/>
              <a:gd name="connsiteY104" fmla="*/ 5149850 h 6858000"/>
              <a:gd name="connsiteX105" fmla="*/ 7604041 w 7713579"/>
              <a:gd name="connsiteY105" fmla="*/ 5186362 h 6858000"/>
              <a:gd name="connsiteX106" fmla="*/ 7586579 w 7713579"/>
              <a:gd name="connsiteY106" fmla="*/ 5226050 h 6858000"/>
              <a:gd name="connsiteX107" fmla="*/ 7569116 w 7713579"/>
              <a:gd name="connsiteY107" fmla="*/ 5268912 h 6858000"/>
              <a:gd name="connsiteX108" fmla="*/ 7554829 w 7713579"/>
              <a:gd name="connsiteY108" fmla="*/ 5313362 h 6858000"/>
              <a:gd name="connsiteX109" fmla="*/ 7545304 w 7713579"/>
              <a:gd name="connsiteY109" fmla="*/ 5365750 h 6858000"/>
              <a:gd name="connsiteX110" fmla="*/ 7535779 w 7713579"/>
              <a:gd name="connsiteY110" fmla="*/ 5426075 h 6858000"/>
              <a:gd name="connsiteX111" fmla="*/ 7534191 w 7713579"/>
              <a:gd name="connsiteY111" fmla="*/ 5494337 h 6858000"/>
              <a:gd name="connsiteX112" fmla="*/ 7535779 w 7713579"/>
              <a:gd name="connsiteY112" fmla="*/ 5562600 h 6858000"/>
              <a:gd name="connsiteX113" fmla="*/ 7545304 w 7713579"/>
              <a:gd name="connsiteY113" fmla="*/ 5622925 h 6858000"/>
              <a:gd name="connsiteX114" fmla="*/ 7554829 w 7713579"/>
              <a:gd name="connsiteY114" fmla="*/ 5675312 h 6858000"/>
              <a:gd name="connsiteX115" fmla="*/ 7569116 w 7713579"/>
              <a:gd name="connsiteY115" fmla="*/ 5721350 h 6858000"/>
              <a:gd name="connsiteX116" fmla="*/ 7586579 w 7713579"/>
              <a:gd name="connsiteY116" fmla="*/ 5762625 h 6858000"/>
              <a:gd name="connsiteX117" fmla="*/ 7604041 w 7713579"/>
              <a:gd name="connsiteY117" fmla="*/ 5802312 h 6858000"/>
              <a:gd name="connsiteX118" fmla="*/ 7623091 w 7713579"/>
              <a:gd name="connsiteY118" fmla="*/ 5840412 h 6858000"/>
              <a:gd name="connsiteX119" fmla="*/ 7642141 w 7713579"/>
              <a:gd name="connsiteY119" fmla="*/ 5876925 h 6858000"/>
              <a:gd name="connsiteX120" fmla="*/ 7661191 w 7713579"/>
              <a:gd name="connsiteY120" fmla="*/ 5915025 h 6858000"/>
              <a:gd name="connsiteX121" fmla="*/ 7677066 w 7713579"/>
              <a:gd name="connsiteY121" fmla="*/ 5956300 h 6858000"/>
              <a:gd name="connsiteX122" fmla="*/ 7691354 w 7713579"/>
              <a:gd name="connsiteY122" fmla="*/ 6003925 h 6858000"/>
              <a:gd name="connsiteX123" fmla="*/ 7702466 w 7713579"/>
              <a:gd name="connsiteY123" fmla="*/ 6056312 h 6858000"/>
              <a:gd name="connsiteX124" fmla="*/ 7710404 w 7713579"/>
              <a:gd name="connsiteY124" fmla="*/ 6113462 h 6858000"/>
              <a:gd name="connsiteX125" fmla="*/ 7713579 w 7713579"/>
              <a:gd name="connsiteY125" fmla="*/ 6183312 h 6858000"/>
              <a:gd name="connsiteX126" fmla="*/ 7710404 w 7713579"/>
              <a:gd name="connsiteY126" fmla="*/ 6251575 h 6858000"/>
              <a:gd name="connsiteX127" fmla="*/ 7702466 w 7713579"/>
              <a:gd name="connsiteY127" fmla="*/ 6311900 h 6858000"/>
              <a:gd name="connsiteX128" fmla="*/ 7691354 w 7713579"/>
              <a:gd name="connsiteY128" fmla="*/ 6361112 h 6858000"/>
              <a:gd name="connsiteX129" fmla="*/ 7677066 w 7713579"/>
              <a:gd name="connsiteY129" fmla="*/ 6407150 h 6858000"/>
              <a:gd name="connsiteX130" fmla="*/ 7661191 w 7713579"/>
              <a:gd name="connsiteY130" fmla="*/ 6448425 h 6858000"/>
              <a:gd name="connsiteX131" fmla="*/ 7643729 w 7713579"/>
              <a:gd name="connsiteY131" fmla="*/ 6488112 h 6858000"/>
              <a:gd name="connsiteX132" fmla="*/ 7626266 w 7713579"/>
              <a:gd name="connsiteY132" fmla="*/ 6523037 h 6858000"/>
              <a:gd name="connsiteX133" fmla="*/ 7607216 w 7713579"/>
              <a:gd name="connsiteY133" fmla="*/ 6561137 h 6858000"/>
              <a:gd name="connsiteX134" fmla="*/ 7588166 w 7713579"/>
              <a:gd name="connsiteY134" fmla="*/ 6597650 h 6858000"/>
              <a:gd name="connsiteX135" fmla="*/ 7572291 w 7713579"/>
              <a:gd name="connsiteY135" fmla="*/ 6640512 h 6858000"/>
              <a:gd name="connsiteX136" fmla="*/ 7556416 w 7713579"/>
              <a:gd name="connsiteY136" fmla="*/ 6683375 h 6858000"/>
              <a:gd name="connsiteX137" fmla="*/ 7546891 w 7713579"/>
              <a:gd name="connsiteY137" fmla="*/ 6735762 h 6858000"/>
              <a:gd name="connsiteX138" fmla="*/ 7538954 w 7713579"/>
              <a:gd name="connsiteY138" fmla="*/ 6791325 h 6858000"/>
              <a:gd name="connsiteX139" fmla="*/ 7534191 w 7713579"/>
              <a:gd name="connsiteY139" fmla="*/ 6858000 h 6858000"/>
              <a:gd name="connsiteX140" fmla="*/ 0 w 7713579"/>
              <a:gd name="connsiteY140" fmla="*/ 6858000 h 6858000"/>
              <a:gd name="connsiteX141" fmla="*/ 0 w 7713579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713579" h="6858000">
                <a:moveTo>
                  <a:pt x="0" y="0"/>
                </a:moveTo>
                <a:lnTo>
                  <a:pt x="7534191" y="0"/>
                </a:lnTo>
                <a:lnTo>
                  <a:pt x="7538954" y="66675"/>
                </a:lnTo>
                <a:lnTo>
                  <a:pt x="7546891" y="122237"/>
                </a:lnTo>
                <a:lnTo>
                  <a:pt x="7556416" y="174625"/>
                </a:lnTo>
                <a:lnTo>
                  <a:pt x="7572291" y="217487"/>
                </a:lnTo>
                <a:lnTo>
                  <a:pt x="7588166" y="260350"/>
                </a:lnTo>
                <a:lnTo>
                  <a:pt x="7607216" y="296862"/>
                </a:lnTo>
                <a:lnTo>
                  <a:pt x="7626266" y="334962"/>
                </a:lnTo>
                <a:lnTo>
                  <a:pt x="7643729" y="369887"/>
                </a:lnTo>
                <a:lnTo>
                  <a:pt x="7661191" y="409575"/>
                </a:lnTo>
                <a:lnTo>
                  <a:pt x="7677066" y="450850"/>
                </a:lnTo>
                <a:lnTo>
                  <a:pt x="7691354" y="496887"/>
                </a:lnTo>
                <a:lnTo>
                  <a:pt x="7702466" y="546100"/>
                </a:lnTo>
                <a:lnTo>
                  <a:pt x="7710404" y="606425"/>
                </a:lnTo>
                <a:lnTo>
                  <a:pt x="7713579" y="673100"/>
                </a:lnTo>
                <a:lnTo>
                  <a:pt x="7710404" y="744537"/>
                </a:lnTo>
                <a:lnTo>
                  <a:pt x="7702466" y="801687"/>
                </a:lnTo>
                <a:lnTo>
                  <a:pt x="7691354" y="854075"/>
                </a:lnTo>
                <a:lnTo>
                  <a:pt x="7677066" y="901700"/>
                </a:lnTo>
                <a:lnTo>
                  <a:pt x="7661191" y="942975"/>
                </a:lnTo>
                <a:lnTo>
                  <a:pt x="7642141" y="981075"/>
                </a:lnTo>
                <a:lnTo>
                  <a:pt x="7623091" y="1017587"/>
                </a:lnTo>
                <a:lnTo>
                  <a:pt x="7604041" y="1055687"/>
                </a:lnTo>
                <a:lnTo>
                  <a:pt x="7586579" y="1095375"/>
                </a:lnTo>
                <a:lnTo>
                  <a:pt x="7569116" y="1136650"/>
                </a:lnTo>
                <a:lnTo>
                  <a:pt x="7554829" y="1182687"/>
                </a:lnTo>
                <a:lnTo>
                  <a:pt x="7545304" y="1235075"/>
                </a:lnTo>
                <a:lnTo>
                  <a:pt x="7535779" y="1295400"/>
                </a:lnTo>
                <a:lnTo>
                  <a:pt x="7534191" y="1363662"/>
                </a:lnTo>
                <a:lnTo>
                  <a:pt x="7535779" y="1431925"/>
                </a:lnTo>
                <a:lnTo>
                  <a:pt x="7545304" y="1492250"/>
                </a:lnTo>
                <a:lnTo>
                  <a:pt x="7554829" y="1544637"/>
                </a:lnTo>
                <a:lnTo>
                  <a:pt x="7569116" y="1589087"/>
                </a:lnTo>
                <a:lnTo>
                  <a:pt x="7586579" y="1631950"/>
                </a:lnTo>
                <a:lnTo>
                  <a:pt x="7604041" y="1671637"/>
                </a:lnTo>
                <a:lnTo>
                  <a:pt x="7623091" y="1708150"/>
                </a:lnTo>
                <a:lnTo>
                  <a:pt x="7642141" y="1743075"/>
                </a:lnTo>
                <a:lnTo>
                  <a:pt x="7661191" y="1782762"/>
                </a:lnTo>
                <a:lnTo>
                  <a:pt x="7677066" y="1824037"/>
                </a:lnTo>
                <a:lnTo>
                  <a:pt x="7691354" y="1870075"/>
                </a:lnTo>
                <a:lnTo>
                  <a:pt x="7702466" y="1922462"/>
                </a:lnTo>
                <a:lnTo>
                  <a:pt x="7710404" y="1982787"/>
                </a:lnTo>
                <a:lnTo>
                  <a:pt x="7713579" y="2051050"/>
                </a:lnTo>
                <a:lnTo>
                  <a:pt x="7710404" y="2119312"/>
                </a:lnTo>
                <a:lnTo>
                  <a:pt x="7702466" y="2179637"/>
                </a:lnTo>
                <a:lnTo>
                  <a:pt x="7691354" y="2232025"/>
                </a:lnTo>
                <a:lnTo>
                  <a:pt x="7677066" y="2278062"/>
                </a:lnTo>
                <a:lnTo>
                  <a:pt x="7661191" y="2319337"/>
                </a:lnTo>
                <a:lnTo>
                  <a:pt x="7642141" y="2359025"/>
                </a:lnTo>
                <a:lnTo>
                  <a:pt x="7623091" y="2395537"/>
                </a:lnTo>
                <a:lnTo>
                  <a:pt x="7604041" y="2433637"/>
                </a:lnTo>
                <a:lnTo>
                  <a:pt x="7586579" y="2471737"/>
                </a:lnTo>
                <a:lnTo>
                  <a:pt x="7569116" y="2513012"/>
                </a:lnTo>
                <a:lnTo>
                  <a:pt x="7554829" y="2560637"/>
                </a:lnTo>
                <a:lnTo>
                  <a:pt x="7545304" y="2613025"/>
                </a:lnTo>
                <a:lnTo>
                  <a:pt x="7535779" y="2671762"/>
                </a:lnTo>
                <a:lnTo>
                  <a:pt x="7534191" y="2741612"/>
                </a:lnTo>
                <a:lnTo>
                  <a:pt x="7535779" y="2809875"/>
                </a:lnTo>
                <a:lnTo>
                  <a:pt x="7545304" y="2868612"/>
                </a:lnTo>
                <a:lnTo>
                  <a:pt x="7554829" y="2922587"/>
                </a:lnTo>
                <a:lnTo>
                  <a:pt x="7569116" y="2967037"/>
                </a:lnTo>
                <a:lnTo>
                  <a:pt x="7586579" y="3009900"/>
                </a:lnTo>
                <a:lnTo>
                  <a:pt x="7604041" y="3046412"/>
                </a:lnTo>
                <a:lnTo>
                  <a:pt x="7623091" y="3084512"/>
                </a:lnTo>
                <a:lnTo>
                  <a:pt x="7642141" y="3121025"/>
                </a:lnTo>
                <a:lnTo>
                  <a:pt x="7661191" y="3160712"/>
                </a:lnTo>
                <a:lnTo>
                  <a:pt x="7677066" y="3201987"/>
                </a:lnTo>
                <a:lnTo>
                  <a:pt x="7691354" y="3248025"/>
                </a:lnTo>
                <a:lnTo>
                  <a:pt x="7702466" y="3300412"/>
                </a:lnTo>
                <a:lnTo>
                  <a:pt x="7710404" y="3360737"/>
                </a:lnTo>
                <a:lnTo>
                  <a:pt x="7713579" y="3427412"/>
                </a:lnTo>
                <a:lnTo>
                  <a:pt x="7710404" y="3497262"/>
                </a:lnTo>
                <a:lnTo>
                  <a:pt x="7702466" y="3557587"/>
                </a:lnTo>
                <a:lnTo>
                  <a:pt x="7691354" y="3609975"/>
                </a:lnTo>
                <a:lnTo>
                  <a:pt x="7677066" y="3656012"/>
                </a:lnTo>
                <a:lnTo>
                  <a:pt x="7661191" y="3697287"/>
                </a:lnTo>
                <a:lnTo>
                  <a:pt x="7642141" y="3736975"/>
                </a:lnTo>
                <a:lnTo>
                  <a:pt x="7604041" y="3811587"/>
                </a:lnTo>
                <a:lnTo>
                  <a:pt x="7586579" y="3848100"/>
                </a:lnTo>
                <a:lnTo>
                  <a:pt x="7569116" y="3890962"/>
                </a:lnTo>
                <a:lnTo>
                  <a:pt x="7554829" y="3935412"/>
                </a:lnTo>
                <a:lnTo>
                  <a:pt x="7545304" y="3987800"/>
                </a:lnTo>
                <a:lnTo>
                  <a:pt x="7535779" y="4048125"/>
                </a:lnTo>
                <a:lnTo>
                  <a:pt x="7534191" y="4116387"/>
                </a:lnTo>
                <a:lnTo>
                  <a:pt x="7535779" y="4186237"/>
                </a:lnTo>
                <a:lnTo>
                  <a:pt x="7545304" y="4244975"/>
                </a:lnTo>
                <a:lnTo>
                  <a:pt x="7554829" y="4297362"/>
                </a:lnTo>
                <a:lnTo>
                  <a:pt x="7569116" y="4343400"/>
                </a:lnTo>
                <a:lnTo>
                  <a:pt x="7586579" y="4386262"/>
                </a:lnTo>
                <a:lnTo>
                  <a:pt x="7604041" y="4424362"/>
                </a:lnTo>
                <a:lnTo>
                  <a:pt x="7642141" y="4498975"/>
                </a:lnTo>
                <a:lnTo>
                  <a:pt x="7661191" y="4537075"/>
                </a:lnTo>
                <a:lnTo>
                  <a:pt x="7677066" y="4579937"/>
                </a:lnTo>
                <a:lnTo>
                  <a:pt x="7691354" y="4625975"/>
                </a:lnTo>
                <a:lnTo>
                  <a:pt x="7702466" y="4678362"/>
                </a:lnTo>
                <a:lnTo>
                  <a:pt x="7710404" y="4738687"/>
                </a:lnTo>
                <a:lnTo>
                  <a:pt x="7713579" y="4806950"/>
                </a:lnTo>
                <a:lnTo>
                  <a:pt x="7710404" y="4875212"/>
                </a:lnTo>
                <a:lnTo>
                  <a:pt x="7702466" y="4935537"/>
                </a:lnTo>
                <a:lnTo>
                  <a:pt x="7691354" y="4987925"/>
                </a:lnTo>
                <a:lnTo>
                  <a:pt x="7677066" y="5033962"/>
                </a:lnTo>
                <a:lnTo>
                  <a:pt x="7661191" y="5075237"/>
                </a:lnTo>
                <a:lnTo>
                  <a:pt x="7642141" y="5114925"/>
                </a:lnTo>
                <a:lnTo>
                  <a:pt x="7623091" y="5149850"/>
                </a:lnTo>
                <a:lnTo>
                  <a:pt x="7604041" y="5186362"/>
                </a:lnTo>
                <a:lnTo>
                  <a:pt x="7586579" y="5226050"/>
                </a:lnTo>
                <a:lnTo>
                  <a:pt x="7569116" y="5268912"/>
                </a:lnTo>
                <a:lnTo>
                  <a:pt x="7554829" y="5313362"/>
                </a:lnTo>
                <a:lnTo>
                  <a:pt x="7545304" y="5365750"/>
                </a:lnTo>
                <a:lnTo>
                  <a:pt x="7535779" y="5426075"/>
                </a:lnTo>
                <a:lnTo>
                  <a:pt x="7534191" y="5494337"/>
                </a:lnTo>
                <a:lnTo>
                  <a:pt x="7535779" y="5562600"/>
                </a:lnTo>
                <a:lnTo>
                  <a:pt x="7545304" y="5622925"/>
                </a:lnTo>
                <a:lnTo>
                  <a:pt x="7554829" y="5675312"/>
                </a:lnTo>
                <a:lnTo>
                  <a:pt x="7569116" y="5721350"/>
                </a:lnTo>
                <a:lnTo>
                  <a:pt x="7586579" y="5762625"/>
                </a:lnTo>
                <a:lnTo>
                  <a:pt x="7604041" y="5802312"/>
                </a:lnTo>
                <a:lnTo>
                  <a:pt x="7623091" y="5840412"/>
                </a:lnTo>
                <a:lnTo>
                  <a:pt x="7642141" y="5876925"/>
                </a:lnTo>
                <a:lnTo>
                  <a:pt x="7661191" y="5915025"/>
                </a:lnTo>
                <a:lnTo>
                  <a:pt x="7677066" y="5956300"/>
                </a:lnTo>
                <a:lnTo>
                  <a:pt x="7691354" y="6003925"/>
                </a:lnTo>
                <a:lnTo>
                  <a:pt x="7702466" y="6056312"/>
                </a:lnTo>
                <a:lnTo>
                  <a:pt x="7710404" y="6113462"/>
                </a:lnTo>
                <a:lnTo>
                  <a:pt x="7713579" y="6183312"/>
                </a:lnTo>
                <a:lnTo>
                  <a:pt x="7710404" y="6251575"/>
                </a:lnTo>
                <a:lnTo>
                  <a:pt x="7702466" y="6311900"/>
                </a:lnTo>
                <a:lnTo>
                  <a:pt x="7691354" y="6361112"/>
                </a:lnTo>
                <a:lnTo>
                  <a:pt x="7677066" y="6407150"/>
                </a:lnTo>
                <a:lnTo>
                  <a:pt x="7661191" y="6448425"/>
                </a:lnTo>
                <a:lnTo>
                  <a:pt x="7643729" y="6488112"/>
                </a:lnTo>
                <a:lnTo>
                  <a:pt x="7626266" y="6523037"/>
                </a:lnTo>
                <a:lnTo>
                  <a:pt x="7607216" y="6561137"/>
                </a:lnTo>
                <a:lnTo>
                  <a:pt x="7588166" y="6597650"/>
                </a:lnTo>
                <a:lnTo>
                  <a:pt x="7572291" y="6640512"/>
                </a:lnTo>
                <a:lnTo>
                  <a:pt x="7556416" y="6683375"/>
                </a:lnTo>
                <a:lnTo>
                  <a:pt x="7546891" y="6735762"/>
                </a:lnTo>
                <a:lnTo>
                  <a:pt x="7538954" y="6791325"/>
                </a:lnTo>
                <a:lnTo>
                  <a:pt x="753419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4B63FCA-292A-A141-B6F5-0EC728CFD221}"/>
              </a:ext>
            </a:extLst>
          </p:cNvPr>
          <p:cNvSpPr txBox="1">
            <a:spLocks/>
          </p:cNvSpPr>
          <p:nvPr/>
        </p:nvSpPr>
        <p:spPr>
          <a:xfrm>
            <a:off x="8016641" y="1683045"/>
            <a:ext cx="3932237" cy="3811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To choose an activity in another section, click on one of the icons in the </a:t>
            </a:r>
            <a:r>
              <a:rPr lang="en-US" sz="2000" b="1" dirty="0">
                <a:latin typeface="+mj-lt"/>
              </a:rPr>
              <a:t>wheel</a:t>
            </a:r>
            <a:r>
              <a:rPr lang="en-US" sz="2000" dirty="0">
                <a:latin typeface="+mj-lt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Let’s try the second icon: </a:t>
            </a:r>
            <a:r>
              <a:rPr lang="en-US" sz="2000" b="1" dirty="0">
                <a:latin typeface="+mj-lt"/>
              </a:rPr>
              <a:t> </a:t>
            </a:r>
            <a:endParaRPr lang="en-US" sz="2000" dirty="0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Tip: When you click on a new activity, it will replace the activity on the desk.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DFAE868-2598-E74A-BE5A-C4AB6C0C7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0740" y="3285497"/>
            <a:ext cx="539085" cy="539085"/>
          </a:xfrm>
          <a:prstGeom prst="rect">
            <a:avLst/>
          </a:prstGeom>
        </p:spPr>
      </p:pic>
      <p:pic>
        <p:nvPicPr>
          <p:cNvPr id="13" name="Picture 12" descr="A picture containing text, indoor, several&#10;&#10;Description automatically generated">
            <a:extLst>
              <a:ext uri="{FF2B5EF4-FFF2-40B4-BE49-F238E27FC236}">
                <a16:creationId xmlns:a16="http://schemas.microsoft.com/office/drawing/2014/main" id="{668CA710-ED0C-4E45-8AA4-8EE9E922F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89" y="928232"/>
            <a:ext cx="6638400" cy="500153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4" name="Donut 13">
            <a:extLst>
              <a:ext uri="{FF2B5EF4-FFF2-40B4-BE49-F238E27FC236}">
                <a16:creationId xmlns:a16="http://schemas.microsoft.com/office/drawing/2014/main" id="{8E3B452B-DD57-EB44-AA89-C9C8EB5832BA}"/>
              </a:ext>
            </a:extLst>
          </p:cNvPr>
          <p:cNvSpPr/>
          <p:nvPr/>
        </p:nvSpPr>
        <p:spPr>
          <a:xfrm>
            <a:off x="234527" y="1105549"/>
            <a:ext cx="1428053" cy="1379963"/>
          </a:xfrm>
          <a:prstGeom prst="donut">
            <a:avLst>
              <a:gd name="adj" fmla="val 62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699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5F0E358-1E49-4920-80D8-C3D138708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2D2362D-7010-4036-B9CA-03DFC8EB3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C85BF5E-2BD6-4E5B-8EA3-420B45BB0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389812" y="0"/>
            <a:ext cx="4802188" cy="6858000"/>
          </a:xfrm>
          <a:custGeom>
            <a:avLst/>
            <a:gdLst>
              <a:gd name="connsiteX0" fmla="*/ 0 w 4802188"/>
              <a:gd name="connsiteY0" fmla="*/ 0 h 6858000"/>
              <a:gd name="connsiteX1" fmla="*/ 4802188 w 4802188"/>
              <a:gd name="connsiteY1" fmla="*/ 0 h 6858000"/>
              <a:gd name="connsiteX2" fmla="*/ 4802188 w 4802188"/>
              <a:gd name="connsiteY2" fmla="*/ 6858000 h 6858000"/>
              <a:gd name="connsiteX3" fmla="*/ 0 w 4802188"/>
              <a:gd name="connsiteY3" fmla="*/ 6858000 h 6858000"/>
              <a:gd name="connsiteX4" fmla="*/ 4763 w 4802188"/>
              <a:gd name="connsiteY4" fmla="*/ 6791325 h 6858000"/>
              <a:gd name="connsiteX5" fmla="*/ 12700 w 4802188"/>
              <a:gd name="connsiteY5" fmla="*/ 6735762 h 6858000"/>
              <a:gd name="connsiteX6" fmla="*/ 22225 w 4802188"/>
              <a:gd name="connsiteY6" fmla="*/ 6683375 h 6858000"/>
              <a:gd name="connsiteX7" fmla="*/ 38100 w 4802188"/>
              <a:gd name="connsiteY7" fmla="*/ 6640512 h 6858000"/>
              <a:gd name="connsiteX8" fmla="*/ 53975 w 4802188"/>
              <a:gd name="connsiteY8" fmla="*/ 6597650 h 6858000"/>
              <a:gd name="connsiteX9" fmla="*/ 73025 w 4802188"/>
              <a:gd name="connsiteY9" fmla="*/ 6561137 h 6858000"/>
              <a:gd name="connsiteX10" fmla="*/ 92075 w 4802188"/>
              <a:gd name="connsiteY10" fmla="*/ 6523037 h 6858000"/>
              <a:gd name="connsiteX11" fmla="*/ 109538 w 4802188"/>
              <a:gd name="connsiteY11" fmla="*/ 6488112 h 6858000"/>
              <a:gd name="connsiteX12" fmla="*/ 127000 w 4802188"/>
              <a:gd name="connsiteY12" fmla="*/ 6448425 h 6858000"/>
              <a:gd name="connsiteX13" fmla="*/ 142875 w 4802188"/>
              <a:gd name="connsiteY13" fmla="*/ 6407150 h 6858000"/>
              <a:gd name="connsiteX14" fmla="*/ 157163 w 4802188"/>
              <a:gd name="connsiteY14" fmla="*/ 6361112 h 6858000"/>
              <a:gd name="connsiteX15" fmla="*/ 168275 w 4802188"/>
              <a:gd name="connsiteY15" fmla="*/ 6311900 h 6858000"/>
              <a:gd name="connsiteX16" fmla="*/ 176213 w 4802188"/>
              <a:gd name="connsiteY16" fmla="*/ 6251575 h 6858000"/>
              <a:gd name="connsiteX17" fmla="*/ 179388 w 4802188"/>
              <a:gd name="connsiteY17" fmla="*/ 6183312 h 6858000"/>
              <a:gd name="connsiteX18" fmla="*/ 176213 w 4802188"/>
              <a:gd name="connsiteY18" fmla="*/ 6113462 h 6858000"/>
              <a:gd name="connsiteX19" fmla="*/ 168275 w 4802188"/>
              <a:gd name="connsiteY19" fmla="*/ 6056312 h 6858000"/>
              <a:gd name="connsiteX20" fmla="*/ 157163 w 4802188"/>
              <a:gd name="connsiteY20" fmla="*/ 6003925 h 6858000"/>
              <a:gd name="connsiteX21" fmla="*/ 142875 w 4802188"/>
              <a:gd name="connsiteY21" fmla="*/ 5956300 h 6858000"/>
              <a:gd name="connsiteX22" fmla="*/ 127000 w 4802188"/>
              <a:gd name="connsiteY22" fmla="*/ 5915025 h 6858000"/>
              <a:gd name="connsiteX23" fmla="*/ 107950 w 4802188"/>
              <a:gd name="connsiteY23" fmla="*/ 5876925 h 6858000"/>
              <a:gd name="connsiteX24" fmla="*/ 88900 w 4802188"/>
              <a:gd name="connsiteY24" fmla="*/ 5840412 h 6858000"/>
              <a:gd name="connsiteX25" fmla="*/ 69850 w 4802188"/>
              <a:gd name="connsiteY25" fmla="*/ 5802312 h 6858000"/>
              <a:gd name="connsiteX26" fmla="*/ 52388 w 4802188"/>
              <a:gd name="connsiteY26" fmla="*/ 5762625 h 6858000"/>
              <a:gd name="connsiteX27" fmla="*/ 34925 w 4802188"/>
              <a:gd name="connsiteY27" fmla="*/ 5721350 h 6858000"/>
              <a:gd name="connsiteX28" fmla="*/ 20638 w 4802188"/>
              <a:gd name="connsiteY28" fmla="*/ 5675312 h 6858000"/>
              <a:gd name="connsiteX29" fmla="*/ 11113 w 4802188"/>
              <a:gd name="connsiteY29" fmla="*/ 5622925 h 6858000"/>
              <a:gd name="connsiteX30" fmla="*/ 1588 w 4802188"/>
              <a:gd name="connsiteY30" fmla="*/ 5562600 h 6858000"/>
              <a:gd name="connsiteX31" fmla="*/ 0 w 4802188"/>
              <a:gd name="connsiteY31" fmla="*/ 5494337 h 6858000"/>
              <a:gd name="connsiteX32" fmla="*/ 1588 w 4802188"/>
              <a:gd name="connsiteY32" fmla="*/ 5426075 h 6858000"/>
              <a:gd name="connsiteX33" fmla="*/ 11113 w 4802188"/>
              <a:gd name="connsiteY33" fmla="*/ 5365750 h 6858000"/>
              <a:gd name="connsiteX34" fmla="*/ 20638 w 4802188"/>
              <a:gd name="connsiteY34" fmla="*/ 5313362 h 6858000"/>
              <a:gd name="connsiteX35" fmla="*/ 34925 w 4802188"/>
              <a:gd name="connsiteY35" fmla="*/ 5268912 h 6858000"/>
              <a:gd name="connsiteX36" fmla="*/ 52388 w 4802188"/>
              <a:gd name="connsiteY36" fmla="*/ 5226050 h 6858000"/>
              <a:gd name="connsiteX37" fmla="*/ 69850 w 4802188"/>
              <a:gd name="connsiteY37" fmla="*/ 5186362 h 6858000"/>
              <a:gd name="connsiteX38" fmla="*/ 88900 w 4802188"/>
              <a:gd name="connsiteY38" fmla="*/ 5149850 h 6858000"/>
              <a:gd name="connsiteX39" fmla="*/ 107950 w 4802188"/>
              <a:gd name="connsiteY39" fmla="*/ 5114925 h 6858000"/>
              <a:gd name="connsiteX40" fmla="*/ 127000 w 4802188"/>
              <a:gd name="connsiteY40" fmla="*/ 5075237 h 6858000"/>
              <a:gd name="connsiteX41" fmla="*/ 142875 w 4802188"/>
              <a:gd name="connsiteY41" fmla="*/ 5033962 h 6858000"/>
              <a:gd name="connsiteX42" fmla="*/ 157163 w 4802188"/>
              <a:gd name="connsiteY42" fmla="*/ 4987925 h 6858000"/>
              <a:gd name="connsiteX43" fmla="*/ 168275 w 4802188"/>
              <a:gd name="connsiteY43" fmla="*/ 4935537 h 6858000"/>
              <a:gd name="connsiteX44" fmla="*/ 176213 w 4802188"/>
              <a:gd name="connsiteY44" fmla="*/ 4875212 h 6858000"/>
              <a:gd name="connsiteX45" fmla="*/ 179388 w 4802188"/>
              <a:gd name="connsiteY45" fmla="*/ 4806950 h 6858000"/>
              <a:gd name="connsiteX46" fmla="*/ 176213 w 4802188"/>
              <a:gd name="connsiteY46" fmla="*/ 4738687 h 6858000"/>
              <a:gd name="connsiteX47" fmla="*/ 168275 w 4802188"/>
              <a:gd name="connsiteY47" fmla="*/ 4678362 h 6858000"/>
              <a:gd name="connsiteX48" fmla="*/ 157163 w 4802188"/>
              <a:gd name="connsiteY48" fmla="*/ 4625975 h 6858000"/>
              <a:gd name="connsiteX49" fmla="*/ 142875 w 4802188"/>
              <a:gd name="connsiteY49" fmla="*/ 4579937 h 6858000"/>
              <a:gd name="connsiteX50" fmla="*/ 127000 w 4802188"/>
              <a:gd name="connsiteY50" fmla="*/ 4537075 h 6858000"/>
              <a:gd name="connsiteX51" fmla="*/ 107950 w 4802188"/>
              <a:gd name="connsiteY51" fmla="*/ 4498975 h 6858000"/>
              <a:gd name="connsiteX52" fmla="*/ 69850 w 4802188"/>
              <a:gd name="connsiteY52" fmla="*/ 4424362 h 6858000"/>
              <a:gd name="connsiteX53" fmla="*/ 52388 w 4802188"/>
              <a:gd name="connsiteY53" fmla="*/ 4386262 h 6858000"/>
              <a:gd name="connsiteX54" fmla="*/ 34925 w 4802188"/>
              <a:gd name="connsiteY54" fmla="*/ 4343400 h 6858000"/>
              <a:gd name="connsiteX55" fmla="*/ 20638 w 4802188"/>
              <a:gd name="connsiteY55" fmla="*/ 4297362 h 6858000"/>
              <a:gd name="connsiteX56" fmla="*/ 11113 w 4802188"/>
              <a:gd name="connsiteY56" fmla="*/ 4244975 h 6858000"/>
              <a:gd name="connsiteX57" fmla="*/ 1588 w 4802188"/>
              <a:gd name="connsiteY57" fmla="*/ 4186237 h 6858000"/>
              <a:gd name="connsiteX58" fmla="*/ 0 w 4802188"/>
              <a:gd name="connsiteY58" fmla="*/ 4116387 h 6858000"/>
              <a:gd name="connsiteX59" fmla="*/ 1588 w 4802188"/>
              <a:gd name="connsiteY59" fmla="*/ 4048125 h 6858000"/>
              <a:gd name="connsiteX60" fmla="*/ 11113 w 4802188"/>
              <a:gd name="connsiteY60" fmla="*/ 3987800 h 6858000"/>
              <a:gd name="connsiteX61" fmla="*/ 20638 w 4802188"/>
              <a:gd name="connsiteY61" fmla="*/ 3935412 h 6858000"/>
              <a:gd name="connsiteX62" fmla="*/ 34925 w 4802188"/>
              <a:gd name="connsiteY62" fmla="*/ 3890962 h 6858000"/>
              <a:gd name="connsiteX63" fmla="*/ 52388 w 4802188"/>
              <a:gd name="connsiteY63" fmla="*/ 3848100 h 6858000"/>
              <a:gd name="connsiteX64" fmla="*/ 69850 w 4802188"/>
              <a:gd name="connsiteY64" fmla="*/ 3811587 h 6858000"/>
              <a:gd name="connsiteX65" fmla="*/ 107950 w 4802188"/>
              <a:gd name="connsiteY65" fmla="*/ 3736975 h 6858000"/>
              <a:gd name="connsiteX66" fmla="*/ 127000 w 4802188"/>
              <a:gd name="connsiteY66" fmla="*/ 3697287 h 6858000"/>
              <a:gd name="connsiteX67" fmla="*/ 142875 w 4802188"/>
              <a:gd name="connsiteY67" fmla="*/ 3656012 h 6858000"/>
              <a:gd name="connsiteX68" fmla="*/ 157163 w 4802188"/>
              <a:gd name="connsiteY68" fmla="*/ 3609975 h 6858000"/>
              <a:gd name="connsiteX69" fmla="*/ 168275 w 4802188"/>
              <a:gd name="connsiteY69" fmla="*/ 3557587 h 6858000"/>
              <a:gd name="connsiteX70" fmla="*/ 176213 w 4802188"/>
              <a:gd name="connsiteY70" fmla="*/ 3497262 h 6858000"/>
              <a:gd name="connsiteX71" fmla="*/ 179388 w 4802188"/>
              <a:gd name="connsiteY71" fmla="*/ 3427412 h 6858000"/>
              <a:gd name="connsiteX72" fmla="*/ 176213 w 4802188"/>
              <a:gd name="connsiteY72" fmla="*/ 3360737 h 6858000"/>
              <a:gd name="connsiteX73" fmla="*/ 168275 w 4802188"/>
              <a:gd name="connsiteY73" fmla="*/ 3300412 h 6858000"/>
              <a:gd name="connsiteX74" fmla="*/ 157163 w 4802188"/>
              <a:gd name="connsiteY74" fmla="*/ 3248025 h 6858000"/>
              <a:gd name="connsiteX75" fmla="*/ 142875 w 4802188"/>
              <a:gd name="connsiteY75" fmla="*/ 3201987 h 6858000"/>
              <a:gd name="connsiteX76" fmla="*/ 127000 w 4802188"/>
              <a:gd name="connsiteY76" fmla="*/ 3160712 h 6858000"/>
              <a:gd name="connsiteX77" fmla="*/ 107950 w 4802188"/>
              <a:gd name="connsiteY77" fmla="*/ 3121025 h 6858000"/>
              <a:gd name="connsiteX78" fmla="*/ 88900 w 4802188"/>
              <a:gd name="connsiteY78" fmla="*/ 3084512 h 6858000"/>
              <a:gd name="connsiteX79" fmla="*/ 69850 w 4802188"/>
              <a:gd name="connsiteY79" fmla="*/ 3046412 h 6858000"/>
              <a:gd name="connsiteX80" fmla="*/ 52388 w 4802188"/>
              <a:gd name="connsiteY80" fmla="*/ 3009900 h 6858000"/>
              <a:gd name="connsiteX81" fmla="*/ 34925 w 4802188"/>
              <a:gd name="connsiteY81" fmla="*/ 2967037 h 6858000"/>
              <a:gd name="connsiteX82" fmla="*/ 20638 w 4802188"/>
              <a:gd name="connsiteY82" fmla="*/ 2922587 h 6858000"/>
              <a:gd name="connsiteX83" fmla="*/ 11113 w 4802188"/>
              <a:gd name="connsiteY83" fmla="*/ 2868612 h 6858000"/>
              <a:gd name="connsiteX84" fmla="*/ 1588 w 4802188"/>
              <a:gd name="connsiteY84" fmla="*/ 2809875 h 6858000"/>
              <a:gd name="connsiteX85" fmla="*/ 0 w 4802188"/>
              <a:gd name="connsiteY85" fmla="*/ 2741612 h 6858000"/>
              <a:gd name="connsiteX86" fmla="*/ 1588 w 4802188"/>
              <a:gd name="connsiteY86" fmla="*/ 2671762 h 6858000"/>
              <a:gd name="connsiteX87" fmla="*/ 11113 w 4802188"/>
              <a:gd name="connsiteY87" fmla="*/ 2613025 h 6858000"/>
              <a:gd name="connsiteX88" fmla="*/ 20638 w 4802188"/>
              <a:gd name="connsiteY88" fmla="*/ 2560637 h 6858000"/>
              <a:gd name="connsiteX89" fmla="*/ 34925 w 4802188"/>
              <a:gd name="connsiteY89" fmla="*/ 2513012 h 6858000"/>
              <a:gd name="connsiteX90" fmla="*/ 52388 w 4802188"/>
              <a:gd name="connsiteY90" fmla="*/ 2471737 h 6858000"/>
              <a:gd name="connsiteX91" fmla="*/ 69850 w 4802188"/>
              <a:gd name="connsiteY91" fmla="*/ 2433637 h 6858000"/>
              <a:gd name="connsiteX92" fmla="*/ 88900 w 4802188"/>
              <a:gd name="connsiteY92" fmla="*/ 2395537 h 6858000"/>
              <a:gd name="connsiteX93" fmla="*/ 107950 w 4802188"/>
              <a:gd name="connsiteY93" fmla="*/ 2359025 h 6858000"/>
              <a:gd name="connsiteX94" fmla="*/ 127000 w 4802188"/>
              <a:gd name="connsiteY94" fmla="*/ 2319337 h 6858000"/>
              <a:gd name="connsiteX95" fmla="*/ 142875 w 4802188"/>
              <a:gd name="connsiteY95" fmla="*/ 2278062 h 6858000"/>
              <a:gd name="connsiteX96" fmla="*/ 157163 w 4802188"/>
              <a:gd name="connsiteY96" fmla="*/ 2232025 h 6858000"/>
              <a:gd name="connsiteX97" fmla="*/ 168275 w 4802188"/>
              <a:gd name="connsiteY97" fmla="*/ 2179637 h 6858000"/>
              <a:gd name="connsiteX98" fmla="*/ 176213 w 4802188"/>
              <a:gd name="connsiteY98" fmla="*/ 2119312 h 6858000"/>
              <a:gd name="connsiteX99" fmla="*/ 179388 w 4802188"/>
              <a:gd name="connsiteY99" fmla="*/ 2051050 h 6858000"/>
              <a:gd name="connsiteX100" fmla="*/ 176213 w 4802188"/>
              <a:gd name="connsiteY100" fmla="*/ 1982787 h 6858000"/>
              <a:gd name="connsiteX101" fmla="*/ 168275 w 4802188"/>
              <a:gd name="connsiteY101" fmla="*/ 1922462 h 6858000"/>
              <a:gd name="connsiteX102" fmla="*/ 157163 w 4802188"/>
              <a:gd name="connsiteY102" fmla="*/ 1870075 h 6858000"/>
              <a:gd name="connsiteX103" fmla="*/ 142875 w 4802188"/>
              <a:gd name="connsiteY103" fmla="*/ 1824037 h 6858000"/>
              <a:gd name="connsiteX104" fmla="*/ 127000 w 4802188"/>
              <a:gd name="connsiteY104" fmla="*/ 1782762 h 6858000"/>
              <a:gd name="connsiteX105" fmla="*/ 107950 w 4802188"/>
              <a:gd name="connsiteY105" fmla="*/ 1743075 h 6858000"/>
              <a:gd name="connsiteX106" fmla="*/ 88900 w 4802188"/>
              <a:gd name="connsiteY106" fmla="*/ 1708150 h 6858000"/>
              <a:gd name="connsiteX107" fmla="*/ 69850 w 4802188"/>
              <a:gd name="connsiteY107" fmla="*/ 1671637 h 6858000"/>
              <a:gd name="connsiteX108" fmla="*/ 52388 w 4802188"/>
              <a:gd name="connsiteY108" fmla="*/ 1631950 h 6858000"/>
              <a:gd name="connsiteX109" fmla="*/ 34925 w 4802188"/>
              <a:gd name="connsiteY109" fmla="*/ 1589087 h 6858000"/>
              <a:gd name="connsiteX110" fmla="*/ 20638 w 4802188"/>
              <a:gd name="connsiteY110" fmla="*/ 1544637 h 6858000"/>
              <a:gd name="connsiteX111" fmla="*/ 11113 w 4802188"/>
              <a:gd name="connsiteY111" fmla="*/ 1492250 h 6858000"/>
              <a:gd name="connsiteX112" fmla="*/ 1588 w 4802188"/>
              <a:gd name="connsiteY112" fmla="*/ 1431925 h 6858000"/>
              <a:gd name="connsiteX113" fmla="*/ 0 w 4802188"/>
              <a:gd name="connsiteY113" fmla="*/ 1363662 h 6858000"/>
              <a:gd name="connsiteX114" fmla="*/ 1588 w 4802188"/>
              <a:gd name="connsiteY114" fmla="*/ 1295400 h 6858000"/>
              <a:gd name="connsiteX115" fmla="*/ 11113 w 4802188"/>
              <a:gd name="connsiteY115" fmla="*/ 1235075 h 6858000"/>
              <a:gd name="connsiteX116" fmla="*/ 20638 w 4802188"/>
              <a:gd name="connsiteY116" fmla="*/ 1182687 h 6858000"/>
              <a:gd name="connsiteX117" fmla="*/ 34925 w 4802188"/>
              <a:gd name="connsiteY117" fmla="*/ 1136650 h 6858000"/>
              <a:gd name="connsiteX118" fmla="*/ 52388 w 4802188"/>
              <a:gd name="connsiteY118" fmla="*/ 1095375 h 6858000"/>
              <a:gd name="connsiteX119" fmla="*/ 69850 w 4802188"/>
              <a:gd name="connsiteY119" fmla="*/ 1055687 h 6858000"/>
              <a:gd name="connsiteX120" fmla="*/ 88900 w 4802188"/>
              <a:gd name="connsiteY120" fmla="*/ 1017587 h 6858000"/>
              <a:gd name="connsiteX121" fmla="*/ 107950 w 4802188"/>
              <a:gd name="connsiteY121" fmla="*/ 981075 h 6858000"/>
              <a:gd name="connsiteX122" fmla="*/ 127000 w 4802188"/>
              <a:gd name="connsiteY122" fmla="*/ 942975 h 6858000"/>
              <a:gd name="connsiteX123" fmla="*/ 142875 w 4802188"/>
              <a:gd name="connsiteY123" fmla="*/ 901700 h 6858000"/>
              <a:gd name="connsiteX124" fmla="*/ 157163 w 4802188"/>
              <a:gd name="connsiteY124" fmla="*/ 854075 h 6858000"/>
              <a:gd name="connsiteX125" fmla="*/ 168275 w 4802188"/>
              <a:gd name="connsiteY125" fmla="*/ 801687 h 6858000"/>
              <a:gd name="connsiteX126" fmla="*/ 176213 w 4802188"/>
              <a:gd name="connsiteY126" fmla="*/ 744537 h 6858000"/>
              <a:gd name="connsiteX127" fmla="*/ 179388 w 4802188"/>
              <a:gd name="connsiteY127" fmla="*/ 673100 h 6858000"/>
              <a:gd name="connsiteX128" fmla="*/ 176213 w 4802188"/>
              <a:gd name="connsiteY128" fmla="*/ 606425 h 6858000"/>
              <a:gd name="connsiteX129" fmla="*/ 168275 w 4802188"/>
              <a:gd name="connsiteY129" fmla="*/ 546100 h 6858000"/>
              <a:gd name="connsiteX130" fmla="*/ 157163 w 4802188"/>
              <a:gd name="connsiteY130" fmla="*/ 496887 h 6858000"/>
              <a:gd name="connsiteX131" fmla="*/ 142875 w 4802188"/>
              <a:gd name="connsiteY131" fmla="*/ 450850 h 6858000"/>
              <a:gd name="connsiteX132" fmla="*/ 127000 w 4802188"/>
              <a:gd name="connsiteY132" fmla="*/ 409575 h 6858000"/>
              <a:gd name="connsiteX133" fmla="*/ 109538 w 4802188"/>
              <a:gd name="connsiteY133" fmla="*/ 369887 h 6858000"/>
              <a:gd name="connsiteX134" fmla="*/ 92075 w 4802188"/>
              <a:gd name="connsiteY134" fmla="*/ 334962 h 6858000"/>
              <a:gd name="connsiteX135" fmla="*/ 73025 w 4802188"/>
              <a:gd name="connsiteY135" fmla="*/ 296862 h 6858000"/>
              <a:gd name="connsiteX136" fmla="*/ 53975 w 4802188"/>
              <a:gd name="connsiteY136" fmla="*/ 260350 h 6858000"/>
              <a:gd name="connsiteX137" fmla="*/ 38100 w 4802188"/>
              <a:gd name="connsiteY137" fmla="*/ 217487 h 6858000"/>
              <a:gd name="connsiteX138" fmla="*/ 22225 w 4802188"/>
              <a:gd name="connsiteY138" fmla="*/ 174625 h 6858000"/>
              <a:gd name="connsiteX139" fmla="*/ 12700 w 4802188"/>
              <a:gd name="connsiteY139" fmla="*/ 122237 h 6858000"/>
              <a:gd name="connsiteX140" fmla="*/ 4763 w 4802188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wrap="square" rtlCol="0" anchor="ctr">
            <a:noAutofit/>
          </a:bodyPr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0EB8D9-489E-3D42-8103-2BDC7CCE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641" y="662400"/>
            <a:ext cx="3410309" cy="14921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Step </a:t>
            </a:r>
            <a:r>
              <a:rPr lang="en-US" sz="4000" b="1" dirty="0"/>
              <a:t>5</a:t>
            </a: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40D8E28-91B5-42B0-9D6C-B777D8AD9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713579" cy="6858000"/>
          </a:xfrm>
          <a:custGeom>
            <a:avLst/>
            <a:gdLst>
              <a:gd name="connsiteX0" fmla="*/ 0 w 7713579"/>
              <a:gd name="connsiteY0" fmla="*/ 0 h 6858000"/>
              <a:gd name="connsiteX1" fmla="*/ 7534191 w 7713579"/>
              <a:gd name="connsiteY1" fmla="*/ 0 h 6858000"/>
              <a:gd name="connsiteX2" fmla="*/ 7538954 w 7713579"/>
              <a:gd name="connsiteY2" fmla="*/ 66675 h 6858000"/>
              <a:gd name="connsiteX3" fmla="*/ 7546891 w 7713579"/>
              <a:gd name="connsiteY3" fmla="*/ 122237 h 6858000"/>
              <a:gd name="connsiteX4" fmla="*/ 7556416 w 7713579"/>
              <a:gd name="connsiteY4" fmla="*/ 174625 h 6858000"/>
              <a:gd name="connsiteX5" fmla="*/ 7572291 w 7713579"/>
              <a:gd name="connsiteY5" fmla="*/ 217487 h 6858000"/>
              <a:gd name="connsiteX6" fmla="*/ 7588166 w 7713579"/>
              <a:gd name="connsiteY6" fmla="*/ 260350 h 6858000"/>
              <a:gd name="connsiteX7" fmla="*/ 7607216 w 7713579"/>
              <a:gd name="connsiteY7" fmla="*/ 296862 h 6858000"/>
              <a:gd name="connsiteX8" fmla="*/ 7626266 w 7713579"/>
              <a:gd name="connsiteY8" fmla="*/ 334962 h 6858000"/>
              <a:gd name="connsiteX9" fmla="*/ 7643729 w 7713579"/>
              <a:gd name="connsiteY9" fmla="*/ 369887 h 6858000"/>
              <a:gd name="connsiteX10" fmla="*/ 7661191 w 7713579"/>
              <a:gd name="connsiteY10" fmla="*/ 409575 h 6858000"/>
              <a:gd name="connsiteX11" fmla="*/ 7677066 w 7713579"/>
              <a:gd name="connsiteY11" fmla="*/ 450850 h 6858000"/>
              <a:gd name="connsiteX12" fmla="*/ 7691354 w 7713579"/>
              <a:gd name="connsiteY12" fmla="*/ 496887 h 6858000"/>
              <a:gd name="connsiteX13" fmla="*/ 7702466 w 7713579"/>
              <a:gd name="connsiteY13" fmla="*/ 546100 h 6858000"/>
              <a:gd name="connsiteX14" fmla="*/ 7710404 w 7713579"/>
              <a:gd name="connsiteY14" fmla="*/ 606425 h 6858000"/>
              <a:gd name="connsiteX15" fmla="*/ 7713579 w 7713579"/>
              <a:gd name="connsiteY15" fmla="*/ 673100 h 6858000"/>
              <a:gd name="connsiteX16" fmla="*/ 7710404 w 7713579"/>
              <a:gd name="connsiteY16" fmla="*/ 744537 h 6858000"/>
              <a:gd name="connsiteX17" fmla="*/ 7702466 w 7713579"/>
              <a:gd name="connsiteY17" fmla="*/ 801687 h 6858000"/>
              <a:gd name="connsiteX18" fmla="*/ 7691354 w 7713579"/>
              <a:gd name="connsiteY18" fmla="*/ 854075 h 6858000"/>
              <a:gd name="connsiteX19" fmla="*/ 7677066 w 7713579"/>
              <a:gd name="connsiteY19" fmla="*/ 901700 h 6858000"/>
              <a:gd name="connsiteX20" fmla="*/ 7661191 w 7713579"/>
              <a:gd name="connsiteY20" fmla="*/ 942975 h 6858000"/>
              <a:gd name="connsiteX21" fmla="*/ 7642141 w 7713579"/>
              <a:gd name="connsiteY21" fmla="*/ 981075 h 6858000"/>
              <a:gd name="connsiteX22" fmla="*/ 7623091 w 7713579"/>
              <a:gd name="connsiteY22" fmla="*/ 1017587 h 6858000"/>
              <a:gd name="connsiteX23" fmla="*/ 7604041 w 7713579"/>
              <a:gd name="connsiteY23" fmla="*/ 1055687 h 6858000"/>
              <a:gd name="connsiteX24" fmla="*/ 7586579 w 7713579"/>
              <a:gd name="connsiteY24" fmla="*/ 1095375 h 6858000"/>
              <a:gd name="connsiteX25" fmla="*/ 7569116 w 7713579"/>
              <a:gd name="connsiteY25" fmla="*/ 1136650 h 6858000"/>
              <a:gd name="connsiteX26" fmla="*/ 7554829 w 7713579"/>
              <a:gd name="connsiteY26" fmla="*/ 1182687 h 6858000"/>
              <a:gd name="connsiteX27" fmla="*/ 7545304 w 7713579"/>
              <a:gd name="connsiteY27" fmla="*/ 1235075 h 6858000"/>
              <a:gd name="connsiteX28" fmla="*/ 7535779 w 7713579"/>
              <a:gd name="connsiteY28" fmla="*/ 1295400 h 6858000"/>
              <a:gd name="connsiteX29" fmla="*/ 7534191 w 7713579"/>
              <a:gd name="connsiteY29" fmla="*/ 1363662 h 6858000"/>
              <a:gd name="connsiteX30" fmla="*/ 7535779 w 7713579"/>
              <a:gd name="connsiteY30" fmla="*/ 1431925 h 6858000"/>
              <a:gd name="connsiteX31" fmla="*/ 7545304 w 7713579"/>
              <a:gd name="connsiteY31" fmla="*/ 1492250 h 6858000"/>
              <a:gd name="connsiteX32" fmla="*/ 7554829 w 7713579"/>
              <a:gd name="connsiteY32" fmla="*/ 1544637 h 6858000"/>
              <a:gd name="connsiteX33" fmla="*/ 7569116 w 7713579"/>
              <a:gd name="connsiteY33" fmla="*/ 1589087 h 6858000"/>
              <a:gd name="connsiteX34" fmla="*/ 7586579 w 7713579"/>
              <a:gd name="connsiteY34" fmla="*/ 1631950 h 6858000"/>
              <a:gd name="connsiteX35" fmla="*/ 7604041 w 7713579"/>
              <a:gd name="connsiteY35" fmla="*/ 1671637 h 6858000"/>
              <a:gd name="connsiteX36" fmla="*/ 7623091 w 7713579"/>
              <a:gd name="connsiteY36" fmla="*/ 1708150 h 6858000"/>
              <a:gd name="connsiteX37" fmla="*/ 7642141 w 7713579"/>
              <a:gd name="connsiteY37" fmla="*/ 1743075 h 6858000"/>
              <a:gd name="connsiteX38" fmla="*/ 7661191 w 7713579"/>
              <a:gd name="connsiteY38" fmla="*/ 1782762 h 6858000"/>
              <a:gd name="connsiteX39" fmla="*/ 7677066 w 7713579"/>
              <a:gd name="connsiteY39" fmla="*/ 1824037 h 6858000"/>
              <a:gd name="connsiteX40" fmla="*/ 7691354 w 7713579"/>
              <a:gd name="connsiteY40" fmla="*/ 1870075 h 6858000"/>
              <a:gd name="connsiteX41" fmla="*/ 7702466 w 7713579"/>
              <a:gd name="connsiteY41" fmla="*/ 1922462 h 6858000"/>
              <a:gd name="connsiteX42" fmla="*/ 7710404 w 7713579"/>
              <a:gd name="connsiteY42" fmla="*/ 1982787 h 6858000"/>
              <a:gd name="connsiteX43" fmla="*/ 7713579 w 7713579"/>
              <a:gd name="connsiteY43" fmla="*/ 2051050 h 6858000"/>
              <a:gd name="connsiteX44" fmla="*/ 7710404 w 7713579"/>
              <a:gd name="connsiteY44" fmla="*/ 2119312 h 6858000"/>
              <a:gd name="connsiteX45" fmla="*/ 7702466 w 7713579"/>
              <a:gd name="connsiteY45" fmla="*/ 2179637 h 6858000"/>
              <a:gd name="connsiteX46" fmla="*/ 7691354 w 7713579"/>
              <a:gd name="connsiteY46" fmla="*/ 2232025 h 6858000"/>
              <a:gd name="connsiteX47" fmla="*/ 7677066 w 7713579"/>
              <a:gd name="connsiteY47" fmla="*/ 2278062 h 6858000"/>
              <a:gd name="connsiteX48" fmla="*/ 7661191 w 7713579"/>
              <a:gd name="connsiteY48" fmla="*/ 2319337 h 6858000"/>
              <a:gd name="connsiteX49" fmla="*/ 7642141 w 7713579"/>
              <a:gd name="connsiteY49" fmla="*/ 2359025 h 6858000"/>
              <a:gd name="connsiteX50" fmla="*/ 7623091 w 7713579"/>
              <a:gd name="connsiteY50" fmla="*/ 2395537 h 6858000"/>
              <a:gd name="connsiteX51" fmla="*/ 7604041 w 7713579"/>
              <a:gd name="connsiteY51" fmla="*/ 2433637 h 6858000"/>
              <a:gd name="connsiteX52" fmla="*/ 7586579 w 7713579"/>
              <a:gd name="connsiteY52" fmla="*/ 2471737 h 6858000"/>
              <a:gd name="connsiteX53" fmla="*/ 7569116 w 7713579"/>
              <a:gd name="connsiteY53" fmla="*/ 2513012 h 6858000"/>
              <a:gd name="connsiteX54" fmla="*/ 7554829 w 7713579"/>
              <a:gd name="connsiteY54" fmla="*/ 2560637 h 6858000"/>
              <a:gd name="connsiteX55" fmla="*/ 7545304 w 7713579"/>
              <a:gd name="connsiteY55" fmla="*/ 2613025 h 6858000"/>
              <a:gd name="connsiteX56" fmla="*/ 7535779 w 7713579"/>
              <a:gd name="connsiteY56" fmla="*/ 2671762 h 6858000"/>
              <a:gd name="connsiteX57" fmla="*/ 7534191 w 7713579"/>
              <a:gd name="connsiteY57" fmla="*/ 2741612 h 6858000"/>
              <a:gd name="connsiteX58" fmla="*/ 7535779 w 7713579"/>
              <a:gd name="connsiteY58" fmla="*/ 2809875 h 6858000"/>
              <a:gd name="connsiteX59" fmla="*/ 7545304 w 7713579"/>
              <a:gd name="connsiteY59" fmla="*/ 2868612 h 6858000"/>
              <a:gd name="connsiteX60" fmla="*/ 7554829 w 7713579"/>
              <a:gd name="connsiteY60" fmla="*/ 2922587 h 6858000"/>
              <a:gd name="connsiteX61" fmla="*/ 7569116 w 7713579"/>
              <a:gd name="connsiteY61" fmla="*/ 2967037 h 6858000"/>
              <a:gd name="connsiteX62" fmla="*/ 7586579 w 7713579"/>
              <a:gd name="connsiteY62" fmla="*/ 3009900 h 6858000"/>
              <a:gd name="connsiteX63" fmla="*/ 7604041 w 7713579"/>
              <a:gd name="connsiteY63" fmla="*/ 3046412 h 6858000"/>
              <a:gd name="connsiteX64" fmla="*/ 7623091 w 7713579"/>
              <a:gd name="connsiteY64" fmla="*/ 3084512 h 6858000"/>
              <a:gd name="connsiteX65" fmla="*/ 7642141 w 7713579"/>
              <a:gd name="connsiteY65" fmla="*/ 3121025 h 6858000"/>
              <a:gd name="connsiteX66" fmla="*/ 7661191 w 7713579"/>
              <a:gd name="connsiteY66" fmla="*/ 3160712 h 6858000"/>
              <a:gd name="connsiteX67" fmla="*/ 7677066 w 7713579"/>
              <a:gd name="connsiteY67" fmla="*/ 3201987 h 6858000"/>
              <a:gd name="connsiteX68" fmla="*/ 7691354 w 7713579"/>
              <a:gd name="connsiteY68" fmla="*/ 3248025 h 6858000"/>
              <a:gd name="connsiteX69" fmla="*/ 7702466 w 7713579"/>
              <a:gd name="connsiteY69" fmla="*/ 3300412 h 6858000"/>
              <a:gd name="connsiteX70" fmla="*/ 7710404 w 7713579"/>
              <a:gd name="connsiteY70" fmla="*/ 3360737 h 6858000"/>
              <a:gd name="connsiteX71" fmla="*/ 7713579 w 7713579"/>
              <a:gd name="connsiteY71" fmla="*/ 3427412 h 6858000"/>
              <a:gd name="connsiteX72" fmla="*/ 7710404 w 7713579"/>
              <a:gd name="connsiteY72" fmla="*/ 3497262 h 6858000"/>
              <a:gd name="connsiteX73" fmla="*/ 7702466 w 7713579"/>
              <a:gd name="connsiteY73" fmla="*/ 3557587 h 6858000"/>
              <a:gd name="connsiteX74" fmla="*/ 7691354 w 7713579"/>
              <a:gd name="connsiteY74" fmla="*/ 3609975 h 6858000"/>
              <a:gd name="connsiteX75" fmla="*/ 7677066 w 7713579"/>
              <a:gd name="connsiteY75" fmla="*/ 3656012 h 6858000"/>
              <a:gd name="connsiteX76" fmla="*/ 7661191 w 7713579"/>
              <a:gd name="connsiteY76" fmla="*/ 3697287 h 6858000"/>
              <a:gd name="connsiteX77" fmla="*/ 7642141 w 7713579"/>
              <a:gd name="connsiteY77" fmla="*/ 3736975 h 6858000"/>
              <a:gd name="connsiteX78" fmla="*/ 7604041 w 7713579"/>
              <a:gd name="connsiteY78" fmla="*/ 3811587 h 6858000"/>
              <a:gd name="connsiteX79" fmla="*/ 7586579 w 7713579"/>
              <a:gd name="connsiteY79" fmla="*/ 3848100 h 6858000"/>
              <a:gd name="connsiteX80" fmla="*/ 7569116 w 7713579"/>
              <a:gd name="connsiteY80" fmla="*/ 3890962 h 6858000"/>
              <a:gd name="connsiteX81" fmla="*/ 7554829 w 7713579"/>
              <a:gd name="connsiteY81" fmla="*/ 3935412 h 6858000"/>
              <a:gd name="connsiteX82" fmla="*/ 7545304 w 7713579"/>
              <a:gd name="connsiteY82" fmla="*/ 3987800 h 6858000"/>
              <a:gd name="connsiteX83" fmla="*/ 7535779 w 7713579"/>
              <a:gd name="connsiteY83" fmla="*/ 4048125 h 6858000"/>
              <a:gd name="connsiteX84" fmla="*/ 7534191 w 7713579"/>
              <a:gd name="connsiteY84" fmla="*/ 4116387 h 6858000"/>
              <a:gd name="connsiteX85" fmla="*/ 7535779 w 7713579"/>
              <a:gd name="connsiteY85" fmla="*/ 4186237 h 6858000"/>
              <a:gd name="connsiteX86" fmla="*/ 7545304 w 7713579"/>
              <a:gd name="connsiteY86" fmla="*/ 4244975 h 6858000"/>
              <a:gd name="connsiteX87" fmla="*/ 7554829 w 7713579"/>
              <a:gd name="connsiteY87" fmla="*/ 4297362 h 6858000"/>
              <a:gd name="connsiteX88" fmla="*/ 7569116 w 7713579"/>
              <a:gd name="connsiteY88" fmla="*/ 4343400 h 6858000"/>
              <a:gd name="connsiteX89" fmla="*/ 7586579 w 7713579"/>
              <a:gd name="connsiteY89" fmla="*/ 4386262 h 6858000"/>
              <a:gd name="connsiteX90" fmla="*/ 7604041 w 7713579"/>
              <a:gd name="connsiteY90" fmla="*/ 4424362 h 6858000"/>
              <a:gd name="connsiteX91" fmla="*/ 7642141 w 7713579"/>
              <a:gd name="connsiteY91" fmla="*/ 4498975 h 6858000"/>
              <a:gd name="connsiteX92" fmla="*/ 7661191 w 7713579"/>
              <a:gd name="connsiteY92" fmla="*/ 4537075 h 6858000"/>
              <a:gd name="connsiteX93" fmla="*/ 7677066 w 7713579"/>
              <a:gd name="connsiteY93" fmla="*/ 4579937 h 6858000"/>
              <a:gd name="connsiteX94" fmla="*/ 7691354 w 7713579"/>
              <a:gd name="connsiteY94" fmla="*/ 4625975 h 6858000"/>
              <a:gd name="connsiteX95" fmla="*/ 7702466 w 7713579"/>
              <a:gd name="connsiteY95" fmla="*/ 4678362 h 6858000"/>
              <a:gd name="connsiteX96" fmla="*/ 7710404 w 7713579"/>
              <a:gd name="connsiteY96" fmla="*/ 4738687 h 6858000"/>
              <a:gd name="connsiteX97" fmla="*/ 7713579 w 7713579"/>
              <a:gd name="connsiteY97" fmla="*/ 4806950 h 6858000"/>
              <a:gd name="connsiteX98" fmla="*/ 7710404 w 7713579"/>
              <a:gd name="connsiteY98" fmla="*/ 4875212 h 6858000"/>
              <a:gd name="connsiteX99" fmla="*/ 7702466 w 7713579"/>
              <a:gd name="connsiteY99" fmla="*/ 4935537 h 6858000"/>
              <a:gd name="connsiteX100" fmla="*/ 7691354 w 7713579"/>
              <a:gd name="connsiteY100" fmla="*/ 4987925 h 6858000"/>
              <a:gd name="connsiteX101" fmla="*/ 7677066 w 7713579"/>
              <a:gd name="connsiteY101" fmla="*/ 5033962 h 6858000"/>
              <a:gd name="connsiteX102" fmla="*/ 7661191 w 7713579"/>
              <a:gd name="connsiteY102" fmla="*/ 5075237 h 6858000"/>
              <a:gd name="connsiteX103" fmla="*/ 7642141 w 7713579"/>
              <a:gd name="connsiteY103" fmla="*/ 5114925 h 6858000"/>
              <a:gd name="connsiteX104" fmla="*/ 7623091 w 7713579"/>
              <a:gd name="connsiteY104" fmla="*/ 5149850 h 6858000"/>
              <a:gd name="connsiteX105" fmla="*/ 7604041 w 7713579"/>
              <a:gd name="connsiteY105" fmla="*/ 5186362 h 6858000"/>
              <a:gd name="connsiteX106" fmla="*/ 7586579 w 7713579"/>
              <a:gd name="connsiteY106" fmla="*/ 5226050 h 6858000"/>
              <a:gd name="connsiteX107" fmla="*/ 7569116 w 7713579"/>
              <a:gd name="connsiteY107" fmla="*/ 5268912 h 6858000"/>
              <a:gd name="connsiteX108" fmla="*/ 7554829 w 7713579"/>
              <a:gd name="connsiteY108" fmla="*/ 5313362 h 6858000"/>
              <a:gd name="connsiteX109" fmla="*/ 7545304 w 7713579"/>
              <a:gd name="connsiteY109" fmla="*/ 5365750 h 6858000"/>
              <a:gd name="connsiteX110" fmla="*/ 7535779 w 7713579"/>
              <a:gd name="connsiteY110" fmla="*/ 5426075 h 6858000"/>
              <a:gd name="connsiteX111" fmla="*/ 7534191 w 7713579"/>
              <a:gd name="connsiteY111" fmla="*/ 5494337 h 6858000"/>
              <a:gd name="connsiteX112" fmla="*/ 7535779 w 7713579"/>
              <a:gd name="connsiteY112" fmla="*/ 5562600 h 6858000"/>
              <a:gd name="connsiteX113" fmla="*/ 7545304 w 7713579"/>
              <a:gd name="connsiteY113" fmla="*/ 5622925 h 6858000"/>
              <a:gd name="connsiteX114" fmla="*/ 7554829 w 7713579"/>
              <a:gd name="connsiteY114" fmla="*/ 5675312 h 6858000"/>
              <a:gd name="connsiteX115" fmla="*/ 7569116 w 7713579"/>
              <a:gd name="connsiteY115" fmla="*/ 5721350 h 6858000"/>
              <a:gd name="connsiteX116" fmla="*/ 7586579 w 7713579"/>
              <a:gd name="connsiteY116" fmla="*/ 5762625 h 6858000"/>
              <a:gd name="connsiteX117" fmla="*/ 7604041 w 7713579"/>
              <a:gd name="connsiteY117" fmla="*/ 5802312 h 6858000"/>
              <a:gd name="connsiteX118" fmla="*/ 7623091 w 7713579"/>
              <a:gd name="connsiteY118" fmla="*/ 5840412 h 6858000"/>
              <a:gd name="connsiteX119" fmla="*/ 7642141 w 7713579"/>
              <a:gd name="connsiteY119" fmla="*/ 5876925 h 6858000"/>
              <a:gd name="connsiteX120" fmla="*/ 7661191 w 7713579"/>
              <a:gd name="connsiteY120" fmla="*/ 5915025 h 6858000"/>
              <a:gd name="connsiteX121" fmla="*/ 7677066 w 7713579"/>
              <a:gd name="connsiteY121" fmla="*/ 5956300 h 6858000"/>
              <a:gd name="connsiteX122" fmla="*/ 7691354 w 7713579"/>
              <a:gd name="connsiteY122" fmla="*/ 6003925 h 6858000"/>
              <a:gd name="connsiteX123" fmla="*/ 7702466 w 7713579"/>
              <a:gd name="connsiteY123" fmla="*/ 6056312 h 6858000"/>
              <a:gd name="connsiteX124" fmla="*/ 7710404 w 7713579"/>
              <a:gd name="connsiteY124" fmla="*/ 6113462 h 6858000"/>
              <a:gd name="connsiteX125" fmla="*/ 7713579 w 7713579"/>
              <a:gd name="connsiteY125" fmla="*/ 6183312 h 6858000"/>
              <a:gd name="connsiteX126" fmla="*/ 7710404 w 7713579"/>
              <a:gd name="connsiteY126" fmla="*/ 6251575 h 6858000"/>
              <a:gd name="connsiteX127" fmla="*/ 7702466 w 7713579"/>
              <a:gd name="connsiteY127" fmla="*/ 6311900 h 6858000"/>
              <a:gd name="connsiteX128" fmla="*/ 7691354 w 7713579"/>
              <a:gd name="connsiteY128" fmla="*/ 6361112 h 6858000"/>
              <a:gd name="connsiteX129" fmla="*/ 7677066 w 7713579"/>
              <a:gd name="connsiteY129" fmla="*/ 6407150 h 6858000"/>
              <a:gd name="connsiteX130" fmla="*/ 7661191 w 7713579"/>
              <a:gd name="connsiteY130" fmla="*/ 6448425 h 6858000"/>
              <a:gd name="connsiteX131" fmla="*/ 7643729 w 7713579"/>
              <a:gd name="connsiteY131" fmla="*/ 6488112 h 6858000"/>
              <a:gd name="connsiteX132" fmla="*/ 7626266 w 7713579"/>
              <a:gd name="connsiteY132" fmla="*/ 6523037 h 6858000"/>
              <a:gd name="connsiteX133" fmla="*/ 7607216 w 7713579"/>
              <a:gd name="connsiteY133" fmla="*/ 6561137 h 6858000"/>
              <a:gd name="connsiteX134" fmla="*/ 7588166 w 7713579"/>
              <a:gd name="connsiteY134" fmla="*/ 6597650 h 6858000"/>
              <a:gd name="connsiteX135" fmla="*/ 7572291 w 7713579"/>
              <a:gd name="connsiteY135" fmla="*/ 6640512 h 6858000"/>
              <a:gd name="connsiteX136" fmla="*/ 7556416 w 7713579"/>
              <a:gd name="connsiteY136" fmla="*/ 6683375 h 6858000"/>
              <a:gd name="connsiteX137" fmla="*/ 7546891 w 7713579"/>
              <a:gd name="connsiteY137" fmla="*/ 6735762 h 6858000"/>
              <a:gd name="connsiteX138" fmla="*/ 7538954 w 7713579"/>
              <a:gd name="connsiteY138" fmla="*/ 6791325 h 6858000"/>
              <a:gd name="connsiteX139" fmla="*/ 7534191 w 7713579"/>
              <a:gd name="connsiteY139" fmla="*/ 6858000 h 6858000"/>
              <a:gd name="connsiteX140" fmla="*/ 0 w 7713579"/>
              <a:gd name="connsiteY140" fmla="*/ 6858000 h 6858000"/>
              <a:gd name="connsiteX141" fmla="*/ 0 w 7713579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713579" h="6858000">
                <a:moveTo>
                  <a:pt x="0" y="0"/>
                </a:moveTo>
                <a:lnTo>
                  <a:pt x="7534191" y="0"/>
                </a:lnTo>
                <a:lnTo>
                  <a:pt x="7538954" y="66675"/>
                </a:lnTo>
                <a:lnTo>
                  <a:pt x="7546891" y="122237"/>
                </a:lnTo>
                <a:lnTo>
                  <a:pt x="7556416" y="174625"/>
                </a:lnTo>
                <a:lnTo>
                  <a:pt x="7572291" y="217487"/>
                </a:lnTo>
                <a:lnTo>
                  <a:pt x="7588166" y="260350"/>
                </a:lnTo>
                <a:lnTo>
                  <a:pt x="7607216" y="296862"/>
                </a:lnTo>
                <a:lnTo>
                  <a:pt x="7626266" y="334962"/>
                </a:lnTo>
                <a:lnTo>
                  <a:pt x="7643729" y="369887"/>
                </a:lnTo>
                <a:lnTo>
                  <a:pt x="7661191" y="409575"/>
                </a:lnTo>
                <a:lnTo>
                  <a:pt x="7677066" y="450850"/>
                </a:lnTo>
                <a:lnTo>
                  <a:pt x="7691354" y="496887"/>
                </a:lnTo>
                <a:lnTo>
                  <a:pt x="7702466" y="546100"/>
                </a:lnTo>
                <a:lnTo>
                  <a:pt x="7710404" y="606425"/>
                </a:lnTo>
                <a:lnTo>
                  <a:pt x="7713579" y="673100"/>
                </a:lnTo>
                <a:lnTo>
                  <a:pt x="7710404" y="744537"/>
                </a:lnTo>
                <a:lnTo>
                  <a:pt x="7702466" y="801687"/>
                </a:lnTo>
                <a:lnTo>
                  <a:pt x="7691354" y="854075"/>
                </a:lnTo>
                <a:lnTo>
                  <a:pt x="7677066" y="901700"/>
                </a:lnTo>
                <a:lnTo>
                  <a:pt x="7661191" y="942975"/>
                </a:lnTo>
                <a:lnTo>
                  <a:pt x="7642141" y="981075"/>
                </a:lnTo>
                <a:lnTo>
                  <a:pt x="7623091" y="1017587"/>
                </a:lnTo>
                <a:lnTo>
                  <a:pt x="7604041" y="1055687"/>
                </a:lnTo>
                <a:lnTo>
                  <a:pt x="7586579" y="1095375"/>
                </a:lnTo>
                <a:lnTo>
                  <a:pt x="7569116" y="1136650"/>
                </a:lnTo>
                <a:lnTo>
                  <a:pt x="7554829" y="1182687"/>
                </a:lnTo>
                <a:lnTo>
                  <a:pt x="7545304" y="1235075"/>
                </a:lnTo>
                <a:lnTo>
                  <a:pt x="7535779" y="1295400"/>
                </a:lnTo>
                <a:lnTo>
                  <a:pt x="7534191" y="1363662"/>
                </a:lnTo>
                <a:lnTo>
                  <a:pt x="7535779" y="1431925"/>
                </a:lnTo>
                <a:lnTo>
                  <a:pt x="7545304" y="1492250"/>
                </a:lnTo>
                <a:lnTo>
                  <a:pt x="7554829" y="1544637"/>
                </a:lnTo>
                <a:lnTo>
                  <a:pt x="7569116" y="1589087"/>
                </a:lnTo>
                <a:lnTo>
                  <a:pt x="7586579" y="1631950"/>
                </a:lnTo>
                <a:lnTo>
                  <a:pt x="7604041" y="1671637"/>
                </a:lnTo>
                <a:lnTo>
                  <a:pt x="7623091" y="1708150"/>
                </a:lnTo>
                <a:lnTo>
                  <a:pt x="7642141" y="1743075"/>
                </a:lnTo>
                <a:lnTo>
                  <a:pt x="7661191" y="1782762"/>
                </a:lnTo>
                <a:lnTo>
                  <a:pt x="7677066" y="1824037"/>
                </a:lnTo>
                <a:lnTo>
                  <a:pt x="7691354" y="1870075"/>
                </a:lnTo>
                <a:lnTo>
                  <a:pt x="7702466" y="1922462"/>
                </a:lnTo>
                <a:lnTo>
                  <a:pt x="7710404" y="1982787"/>
                </a:lnTo>
                <a:lnTo>
                  <a:pt x="7713579" y="2051050"/>
                </a:lnTo>
                <a:lnTo>
                  <a:pt x="7710404" y="2119312"/>
                </a:lnTo>
                <a:lnTo>
                  <a:pt x="7702466" y="2179637"/>
                </a:lnTo>
                <a:lnTo>
                  <a:pt x="7691354" y="2232025"/>
                </a:lnTo>
                <a:lnTo>
                  <a:pt x="7677066" y="2278062"/>
                </a:lnTo>
                <a:lnTo>
                  <a:pt x="7661191" y="2319337"/>
                </a:lnTo>
                <a:lnTo>
                  <a:pt x="7642141" y="2359025"/>
                </a:lnTo>
                <a:lnTo>
                  <a:pt x="7623091" y="2395537"/>
                </a:lnTo>
                <a:lnTo>
                  <a:pt x="7604041" y="2433637"/>
                </a:lnTo>
                <a:lnTo>
                  <a:pt x="7586579" y="2471737"/>
                </a:lnTo>
                <a:lnTo>
                  <a:pt x="7569116" y="2513012"/>
                </a:lnTo>
                <a:lnTo>
                  <a:pt x="7554829" y="2560637"/>
                </a:lnTo>
                <a:lnTo>
                  <a:pt x="7545304" y="2613025"/>
                </a:lnTo>
                <a:lnTo>
                  <a:pt x="7535779" y="2671762"/>
                </a:lnTo>
                <a:lnTo>
                  <a:pt x="7534191" y="2741612"/>
                </a:lnTo>
                <a:lnTo>
                  <a:pt x="7535779" y="2809875"/>
                </a:lnTo>
                <a:lnTo>
                  <a:pt x="7545304" y="2868612"/>
                </a:lnTo>
                <a:lnTo>
                  <a:pt x="7554829" y="2922587"/>
                </a:lnTo>
                <a:lnTo>
                  <a:pt x="7569116" y="2967037"/>
                </a:lnTo>
                <a:lnTo>
                  <a:pt x="7586579" y="3009900"/>
                </a:lnTo>
                <a:lnTo>
                  <a:pt x="7604041" y="3046412"/>
                </a:lnTo>
                <a:lnTo>
                  <a:pt x="7623091" y="3084512"/>
                </a:lnTo>
                <a:lnTo>
                  <a:pt x="7642141" y="3121025"/>
                </a:lnTo>
                <a:lnTo>
                  <a:pt x="7661191" y="3160712"/>
                </a:lnTo>
                <a:lnTo>
                  <a:pt x="7677066" y="3201987"/>
                </a:lnTo>
                <a:lnTo>
                  <a:pt x="7691354" y="3248025"/>
                </a:lnTo>
                <a:lnTo>
                  <a:pt x="7702466" y="3300412"/>
                </a:lnTo>
                <a:lnTo>
                  <a:pt x="7710404" y="3360737"/>
                </a:lnTo>
                <a:lnTo>
                  <a:pt x="7713579" y="3427412"/>
                </a:lnTo>
                <a:lnTo>
                  <a:pt x="7710404" y="3497262"/>
                </a:lnTo>
                <a:lnTo>
                  <a:pt x="7702466" y="3557587"/>
                </a:lnTo>
                <a:lnTo>
                  <a:pt x="7691354" y="3609975"/>
                </a:lnTo>
                <a:lnTo>
                  <a:pt x="7677066" y="3656012"/>
                </a:lnTo>
                <a:lnTo>
                  <a:pt x="7661191" y="3697287"/>
                </a:lnTo>
                <a:lnTo>
                  <a:pt x="7642141" y="3736975"/>
                </a:lnTo>
                <a:lnTo>
                  <a:pt x="7604041" y="3811587"/>
                </a:lnTo>
                <a:lnTo>
                  <a:pt x="7586579" y="3848100"/>
                </a:lnTo>
                <a:lnTo>
                  <a:pt x="7569116" y="3890962"/>
                </a:lnTo>
                <a:lnTo>
                  <a:pt x="7554829" y="3935412"/>
                </a:lnTo>
                <a:lnTo>
                  <a:pt x="7545304" y="3987800"/>
                </a:lnTo>
                <a:lnTo>
                  <a:pt x="7535779" y="4048125"/>
                </a:lnTo>
                <a:lnTo>
                  <a:pt x="7534191" y="4116387"/>
                </a:lnTo>
                <a:lnTo>
                  <a:pt x="7535779" y="4186237"/>
                </a:lnTo>
                <a:lnTo>
                  <a:pt x="7545304" y="4244975"/>
                </a:lnTo>
                <a:lnTo>
                  <a:pt x="7554829" y="4297362"/>
                </a:lnTo>
                <a:lnTo>
                  <a:pt x="7569116" y="4343400"/>
                </a:lnTo>
                <a:lnTo>
                  <a:pt x="7586579" y="4386262"/>
                </a:lnTo>
                <a:lnTo>
                  <a:pt x="7604041" y="4424362"/>
                </a:lnTo>
                <a:lnTo>
                  <a:pt x="7642141" y="4498975"/>
                </a:lnTo>
                <a:lnTo>
                  <a:pt x="7661191" y="4537075"/>
                </a:lnTo>
                <a:lnTo>
                  <a:pt x="7677066" y="4579937"/>
                </a:lnTo>
                <a:lnTo>
                  <a:pt x="7691354" y="4625975"/>
                </a:lnTo>
                <a:lnTo>
                  <a:pt x="7702466" y="4678362"/>
                </a:lnTo>
                <a:lnTo>
                  <a:pt x="7710404" y="4738687"/>
                </a:lnTo>
                <a:lnTo>
                  <a:pt x="7713579" y="4806950"/>
                </a:lnTo>
                <a:lnTo>
                  <a:pt x="7710404" y="4875212"/>
                </a:lnTo>
                <a:lnTo>
                  <a:pt x="7702466" y="4935537"/>
                </a:lnTo>
                <a:lnTo>
                  <a:pt x="7691354" y="4987925"/>
                </a:lnTo>
                <a:lnTo>
                  <a:pt x="7677066" y="5033962"/>
                </a:lnTo>
                <a:lnTo>
                  <a:pt x="7661191" y="5075237"/>
                </a:lnTo>
                <a:lnTo>
                  <a:pt x="7642141" y="5114925"/>
                </a:lnTo>
                <a:lnTo>
                  <a:pt x="7623091" y="5149850"/>
                </a:lnTo>
                <a:lnTo>
                  <a:pt x="7604041" y="5186362"/>
                </a:lnTo>
                <a:lnTo>
                  <a:pt x="7586579" y="5226050"/>
                </a:lnTo>
                <a:lnTo>
                  <a:pt x="7569116" y="5268912"/>
                </a:lnTo>
                <a:lnTo>
                  <a:pt x="7554829" y="5313362"/>
                </a:lnTo>
                <a:lnTo>
                  <a:pt x="7545304" y="5365750"/>
                </a:lnTo>
                <a:lnTo>
                  <a:pt x="7535779" y="5426075"/>
                </a:lnTo>
                <a:lnTo>
                  <a:pt x="7534191" y="5494337"/>
                </a:lnTo>
                <a:lnTo>
                  <a:pt x="7535779" y="5562600"/>
                </a:lnTo>
                <a:lnTo>
                  <a:pt x="7545304" y="5622925"/>
                </a:lnTo>
                <a:lnTo>
                  <a:pt x="7554829" y="5675312"/>
                </a:lnTo>
                <a:lnTo>
                  <a:pt x="7569116" y="5721350"/>
                </a:lnTo>
                <a:lnTo>
                  <a:pt x="7586579" y="5762625"/>
                </a:lnTo>
                <a:lnTo>
                  <a:pt x="7604041" y="5802312"/>
                </a:lnTo>
                <a:lnTo>
                  <a:pt x="7623091" y="5840412"/>
                </a:lnTo>
                <a:lnTo>
                  <a:pt x="7642141" y="5876925"/>
                </a:lnTo>
                <a:lnTo>
                  <a:pt x="7661191" y="5915025"/>
                </a:lnTo>
                <a:lnTo>
                  <a:pt x="7677066" y="5956300"/>
                </a:lnTo>
                <a:lnTo>
                  <a:pt x="7691354" y="6003925"/>
                </a:lnTo>
                <a:lnTo>
                  <a:pt x="7702466" y="6056312"/>
                </a:lnTo>
                <a:lnTo>
                  <a:pt x="7710404" y="6113462"/>
                </a:lnTo>
                <a:lnTo>
                  <a:pt x="7713579" y="6183312"/>
                </a:lnTo>
                <a:lnTo>
                  <a:pt x="7710404" y="6251575"/>
                </a:lnTo>
                <a:lnTo>
                  <a:pt x="7702466" y="6311900"/>
                </a:lnTo>
                <a:lnTo>
                  <a:pt x="7691354" y="6361112"/>
                </a:lnTo>
                <a:lnTo>
                  <a:pt x="7677066" y="6407150"/>
                </a:lnTo>
                <a:lnTo>
                  <a:pt x="7661191" y="6448425"/>
                </a:lnTo>
                <a:lnTo>
                  <a:pt x="7643729" y="6488112"/>
                </a:lnTo>
                <a:lnTo>
                  <a:pt x="7626266" y="6523037"/>
                </a:lnTo>
                <a:lnTo>
                  <a:pt x="7607216" y="6561137"/>
                </a:lnTo>
                <a:lnTo>
                  <a:pt x="7588166" y="6597650"/>
                </a:lnTo>
                <a:lnTo>
                  <a:pt x="7572291" y="6640512"/>
                </a:lnTo>
                <a:lnTo>
                  <a:pt x="7556416" y="6683375"/>
                </a:lnTo>
                <a:lnTo>
                  <a:pt x="7546891" y="6735762"/>
                </a:lnTo>
                <a:lnTo>
                  <a:pt x="7538954" y="6791325"/>
                </a:lnTo>
                <a:lnTo>
                  <a:pt x="753419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664453A7-08B5-7041-97DB-0B5DF92A9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89" y="936500"/>
            <a:ext cx="6638400" cy="4985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1" name="Down Arrow 10">
            <a:extLst>
              <a:ext uri="{FF2B5EF4-FFF2-40B4-BE49-F238E27FC236}">
                <a16:creationId xmlns:a16="http://schemas.microsoft.com/office/drawing/2014/main" id="{B39E20BC-A199-8441-A6FD-C42B16912001}"/>
              </a:ext>
            </a:extLst>
          </p:cNvPr>
          <p:cNvSpPr/>
          <p:nvPr/>
        </p:nvSpPr>
        <p:spPr>
          <a:xfrm rot="13754949">
            <a:off x="1089639" y="3170574"/>
            <a:ext cx="1129486" cy="1242832"/>
          </a:xfrm>
          <a:prstGeom prst="downArrow">
            <a:avLst>
              <a:gd name="adj1" fmla="val 33603"/>
              <a:gd name="adj2" fmla="val 4180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861101A7-C0DE-2C4C-8360-6BA43B671927}"/>
              </a:ext>
            </a:extLst>
          </p:cNvPr>
          <p:cNvSpPr/>
          <p:nvPr/>
        </p:nvSpPr>
        <p:spPr>
          <a:xfrm rot="19552468">
            <a:off x="2475927" y="209824"/>
            <a:ext cx="1129486" cy="1242832"/>
          </a:xfrm>
          <a:prstGeom prst="downArrow">
            <a:avLst>
              <a:gd name="adj1" fmla="val 33603"/>
              <a:gd name="adj2" fmla="val 4180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8C6B5D-0C4F-6B49-BBFB-1B8BEA7417C5}"/>
              </a:ext>
            </a:extLst>
          </p:cNvPr>
          <p:cNvSpPr/>
          <p:nvPr/>
        </p:nvSpPr>
        <p:spPr>
          <a:xfrm>
            <a:off x="7913300" y="1822605"/>
            <a:ext cx="3755211" cy="3737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</a:rPr>
              <a:t>Select the activity: </a:t>
            </a:r>
            <a:r>
              <a:rPr lang="en-US" sz="2000" b="1" i="1" dirty="0">
                <a:latin typeface="+mj-lt"/>
              </a:rPr>
              <a:t>Expression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Notice that GO is not yet illuminated. This means that you must connect the activity to a story.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</a:rPr>
              <a:t>Select a story genre </a:t>
            </a:r>
            <a:r>
              <a:rPr lang="en-US" sz="2000" dirty="0">
                <a:latin typeface="+mj-lt"/>
              </a:rPr>
              <a:t>in the second bar, then </a:t>
            </a:r>
            <a:r>
              <a:rPr lang="en-US" sz="2000" b="1" dirty="0">
                <a:latin typeface="+mj-lt"/>
              </a:rPr>
              <a:t>select a story </a:t>
            </a:r>
            <a:r>
              <a:rPr lang="en-US" sz="2000" dirty="0">
                <a:latin typeface="+mj-lt"/>
              </a:rPr>
              <a:t>of your choice.</a:t>
            </a:r>
          </a:p>
        </p:txBody>
      </p:sp>
    </p:spTree>
    <p:extLst>
      <p:ext uri="{BB962C8B-B14F-4D97-AF65-F5344CB8AC3E}">
        <p14:creationId xmlns:p14="http://schemas.microsoft.com/office/powerpoint/2010/main" val="3089461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5F0E358-1E49-4920-80D8-C3D138708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2D2362D-7010-4036-B9CA-03DFC8EB3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C85BF5E-2BD6-4E5B-8EA3-420B45BB0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389812" y="0"/>
            <a:ext cx="4802188" cy="6858000"/>
          </a:xfrm>
          <a:custGeom>
            <a:avLst/>
            <a:gdLst>
              <a:gd name="connsiteX0" fmla="*/ 0 w 4802188"/>
              <a:gd name="connsiteY0" fmla="*/ 0 h 6858000"/>
              <a:gd name="connsiteX1" fmla="*/ 4802188 w 4802188"/>
              <a:gd name="connsiteY1" fmla="*/ 0 h 6858000"/>
              <a:gd name="connsiteX2" fmla="*/ 4802188 w 4802188"/>
              <a:gd name="connsiteY2" fmla="*/ 6858000 h 6858000"/>
              <a:gd name="connsiteX3" fmla="*/ 0 w 4802188"/>
              <a:gd name="connsiteY3" fmla="*/ 6858000 h 6858000"/>
              <a:gd name="connsiteX4" fmla="*/ 4763 w 4802188"/>
              <a:gd name="connsiteY4" fmla="*/ 6791325 h 6858000"/>
              <a:gd name="connsiteX5" fmla="*/ 12700 w 4802188"/>
              <a:gd name="connsiteY5" fmla="*/ 6735762 h 6858000"/>
              <a:gd name="connsiteX6" fmla="*/ 22225 w 4802188"/>
              <a:gd name="connsiteY6" fmla="*/ 6683375 h 6858000"/>
              <a:gd name="connsiteX7" fmla="*/ 38100 w 4802188"/>
              <a:gd name="connsiteY7" fmla="*/ 6640512 h 6858000"/>
              <a:gd name="connsiteX8" fmla="*/ 53975 w 4802188"/>
              <a:gd name="connsiteY8" fmla="*/ 6597650 h 6858000"/>
              <a:gd name="connsiteX9" fmla="*/ 73025 w 4802188"/>
              <a:gd name="connsiteY9" fmla="*/ 6561137 h 6858000"/>
              <a:gd name="connsiteX10" fmla="*/ 92075 w 4802188"/>
              <a:gd name="connsiteY10" fmla="*/ 6523037 h 6858000"/>
              <a:gd name="connsiteX11" fmla="*/ 109538 w 4802188"/>
              <a:gd name="connsiteY11" fmla="*/ 6488112 h 6858000"/>
              <a:gd name="connsiteX12" fmla="*/ 127000 w 4802188"/>
              <a:gd name="connsiteY12" fmla="*/ 6448425 h 6858000"/>
              <a:gd name="connsiteX13" fmla="*/ 142875 w 4802188"/>
              <a:gd name="connsiteY13" fmla="*/ 6407150 h 6858000"/>
              <a:gd name="connsiteX14" fmla="*/ 157163 w 4802188"/>
              <a:gd name="connsiteY14" fmla="*/ 6361112 h 6858000"/>
              <a:gd name="connsiteX15" fmla="*/ 168275 w 4802188"/>
              <a:gd name="connsiteY15" fmla="*/ 6311900 h 6858000"/>
              <a:gd name="connsiteX16" fmla="*/ 176213 w 4802188"/>
              <a:gd name="connsiteY16" fmla="*/ 6251575 h 6858000"/>
              <a:gd name="connsiteX17" fmla="*/ 179388 w 4802188"/>
              <a:gd name="connsiteY17" fmla="*/ 6183312 h 6858000"/>
              <a:gd name="connsiteX18" fmla="*/ 176213 w 4802188"/>
              <a:gd name="connsiteY18" fmla="*/ 6113462 h 6858000"/>
              <a:gd name="connsiteX19" fmla="*/ 168275 w 4802188"/>
              <a:gd name="connsiteY19" fmla="*/ 6056312 h 6858000"/>
              <a:gd name="connsiteX20" fmla="*/ 157163 w 4802188"/>
              <a:gd name="connsiteY20" fmla="*/ 6003925 h 6858000"/>
              <a:gd name="connsiteX21" fmla="*/ 142875 w 4802188"/>
              <a:gd name="connsiteY21" fmla="*/ 5956300 h 6858000"/>
              <a:gd name="connsiteX22" fmla="*/ 127000 w 4802188"/>
              <a:gd name="connsiteY22" fmla="*/ 5915025 h 6858000"/>
              <a:gd name="connsiteX23" fmla="*/ 107950 w 4802188"/>
              <a:gd name="connsiteY23" fmla="*/ 5876925 h 6858000"/>
              <a:gd name="connsiteX24" fmla="*/ 88900 w 4802188"/>
              <a:gd name="connsiteY24" fmla="*/ 5840412 h 6858000"/>
              <a:gd name="connsiteX25" fmla="*/ 69850 w 4802188"/>
              <a:gd name="connsiteY25" fmla="*/ 5802312 h 6858000"/>
              <a:gd name="connsiteX26" fmla="*/ 52388 w 4802188"/>
              <a:gd name="connsiteY26" fmla="*/ 5762625 h 6858000"/>
              <a:gd name="connsiteX27" fmla="*/ 34925 w 4802188"/>
              <a:gd name="connsiteY27" fmla="*/ 5721350 h 6858000"/>
              <a:gd name="connsiteX28" fmla="*/ 20638 w 4802188"/>
              <a:gd name="connsiteY28" fmla="*/ 5675312 h 6858000"/>
              <a:gd name="connsiteX29" fmla="*/ 11113 w 4802188"/>
              <a:gd name="connsiteY29" fmla="*/ 5622925 h 6858000"/>
              <a:gd name="connsiteX30" fmla="*/ 1588 w 4802188"/>
              <a:gd name="connsiteY30" fmla="*/ 5562600 h 6858000"/>
              <a:gd name="connsiteX31" fmla="*/ 0 w 4802188"/>
              <a:gd name="connsiteY31" fmla="*/ 5494337 h 6858000"/>
              <a:gd name="connsiteX32" fmla="*/ 1588 w 4802188"/>
              <a:gd name="connsiteY32" fmla="*/ 5426075 h 6858000"/>
              <a:gd name="connsiteX33" fmla="*/ 11113 w 4802188"/>
              <a:gd name="connsiteY33" fmla="*/ 5365750 h 6858000"/>
              <a:gd name="connsiteX34" fmla="*/ 20638 w 4802188"/>
              <a:gd name="connsiteY34" fmla="*/ 5313362 h 6858000"/>
              <a:gd name="connsiteX35" fmla="*/ 34925 w 4802188"/>
              <a:gd name="connsiteY35" fmla="*/ 5268912 h 6858000"/>
              <a:gd name="connsiteX36" fmla="*/ 52388 w 4802188"/>
              <a:gd name="connsiteY36" fmla="*/ 5226050 h 6858000"/>
              <a:gd name="connsiteX37" fmla="*/ 69850 w 4802188"/>
              <a:gd name="connsiteY37" fmla="*/ 5186362 h 6858000"/>
              <a:gd name="connsiteX38" fmla="*/ 88900 w 4802188"/>
              <a:gd name="connsiteY38" fmla="*/ 5149850 h 6858000"/>
              <a:gd name="connsiteX39" fmla="*/ 107950 w 4802188"/>
              <a:gd name="connsiteY39" fmla="*/ 5114925 h 6858000"/>
              <a:gd name="connsiteX40" fmla="*/ 127000 w 4802188"/>
              <a:gd name="connsiteY40" fmla="*/ 5075237 h 6858000"/>
              <a:gd name="connsiteX41" fmla="*/ 142875 w 4802188"/>
              <a:gd name="connsiteY41" fmla="*/ 5033962 h 6858000"/>
              <a:gd name="connsiteX42" fmla="*/ 157163 w 4802188"/>
              <a:gd name="connsiteY42" fmla="*/ 4987925 h 6858000"/>
              <a:gd name="connsiteX43" fmla="*/ 168275 w 4802188"/>
              <a:gd name="connsiteY43" fmla="*/ 4935537 h 6858000"/>
              <a:gd name="connsiteX44" fmla="*/ 176213 w 4802188"/>
              <a:gd name="connsiteY44" fmla="*/ 4875212 h 6858000"/>
              <a:gd name="connsiteX45" fmla="*/ 179388 w 4802188"/>
              <a:gd name="connsiteY45" fmla="*/ 4806950 h 6858000"/>
              <a:gd name="connsiteX46" fmla="*/ 176213 w 4802188"/>
              <a:gd name="connsiteY46" fmla="*/ 4738687 h 6858000"/>
              <a:gd name="connsiteX47" fmla="*/ 168275 w 4802188"/>
              <a:gd name="connsiteY47" fmla="*/ 4678362 h 6858000"/>
              <a:gd name="connsiteX48" fmla="*/ 157163 w 4802188"/>
              <a:gd name="connsiteY48" fmla="*/ 4625975 h 6858000"/>
              <a:gd name="connsiteX49" fmla="*/ 142875 w 4802188"/>
              <a:gd name="connsiteY49" fmla="*/ 4579937 h 6858000"/>
              <a:gd name="connsiteX50" fmla="*/ 127000 w 4802188"/>
              <a:gd name="connsiteY50" fmla="*/ 4537075 h 6858000"/>
              <a:gd name="connsiteX51" fmla="*/ 107950 w 4802188"/>
              <a:gd name="connsiteY51" fmla="*/ 4498975 h 6858000"/>
              <a:gd name="connsiteX52" fmla="*/ 69850 w 4802188"/>
              <a:gd name="connsiteY52" fmla="*/ 4424362 h 6858000"/>
              <a:gd name="connsiteX53" fmla="*/ 52388 w 4802188"/>
              <a:gd name="connsiteY53" fmla="*/ 4386262 h 6858000"/>
              <a:gd name="connsiteX54" fmla="*/ 34925 w 4802188"/>
              <a:gd name="connsiteY54" fmla="*/ 4343400 h 6858000"/>
              <a:gd name="connsiteX55" fmla="*/ 20638 w 4802188"/>
              <a:gd name="connsiteY55" fmla="*/ 4297362 h 6858000"/>
              <a:gd name="connsiteX56" fmla="*/ 11113 w 4802188"/>
              <a:gd name="connsiteY56" fmla="*/ 4244975 h 6858000"/>
              <a:gd name="connsiteX57" fmla="*/ 1588 w 4802188"/>
              <a:gd name="connsiteY57" fmla="*/ 4186237 h 6858000"/>
              <a:gd name="connsiteX58" fmla="*/ 0 w 4802188"/>
              <a:gd name="connsiteY58" fmla="*/ 4116387 h 6858000"/>
              <a:gd name="connsiteX59" fmla="*/ 1588 w 4802188"/>
              <a:gd name="connsiteY59" fmla="*/ 4048125 h 6858000"/>
              <a:gd name="connsiteX60" fmla="*/ 11113 w 4802188"/>
              <a:gd name="connsiteY60" fmla="*/ 3987800 h 6858000"/>
              <a:gd name="connsiteX61" fmla="*/ 20638 w 4802188"/>
              <a:gd name="connsiteY61" fmla="*/ 3935412 h 6858000"/>
              <a:gd name="connsiteX62" fmla="*/ 34925 w 4802188"/>
              <a:gd name="connsiteY62" fmla="*/ 3890962 h 6858000"/>
              <a:gd name="connsiteX63" fmla="*/ 52388 w 4802188"/>
              <a:gd name="connsiteY63" fmla="*/ 3848100 h 6858000"/>
              <a:gd name="connsiteX64" fmla="*/ 69850 w 4802188"/>
              <a:gd name="connsiteY64" fmla="*/ 3811587 h 6858000"/>
              <a:gd name="connsiteX65" fmla="*/ 107950 w 4802188"/>
              <a:gd name="connsiteY65" fmla="*/ 3736975 h 6858000"/>
              <a:gd name="connsiteX66" fmla="*/ 127000 w 4802188"/>
              <a:gd name="connsiteY66" fmla="*/ 3697287 h 6858000"/>
              <a:gd name="connsiteX67" fmla="*/ 142875 w 4802188"/>
              <a:gd name="connsiteY67" fmla="*/ 3656012 h 6858000"/>
              <a:gd name="connsiteX68" fmla="*/ 157163 w 4802188"/>
              <a:gd name="connsiteY68" fmla="*/ 3609975 h 6858000"/>
              <a:gd name="connsiteX69" fmla="*/ 168275 w 4802188"/>
              <a:gd name="connsiteY69" fmla="*/ 3557587 h 6858000"/>
              <a:gd name="connsiteX70" fmla="*/ 176213 w 4802188"/>
              <a:gd name="connsiteY70" fmla="*/ 3497262 h 6858000"/>
              <a:gd name="connsiteX71" fmla="*/ 179388 w 4802188"/>
              <a:gd name="connsiteY71" fmla="*/ 3427412 h 6858000"/>
              <a:gd name="connsiteX72" fmla="*/ 176213 w 4802188"/>
              <a:gd name="connsiteY72" fmla="*/ 3360737 h 6858000"/>
              <a:gd name="connsiteX73" fmla="*/ 168275 w 4802188"/>
              <a:gd name="connsiteY73" fmla="*/ 3300412 h 6858000"/>
              <a:gd name="connsiteX74" fmla="*/ 157163 w 4802188"/>
              <a:gd name="connsiteY74" fmla="*/ 3248025 h 6858000"/>
              <a:gd name="connsiteX75" fmla="*/ 142875 w 4802188"/>
              <a:gd name="connsiteY75" fmla="*/ 3201987 h 6858000"/>
              <a:gd name="connsiteX76" fmla="*/ 127000 w 4802188"/>
              <a:gd name="connsiteY76" fmla="*/ 3160712 h 6858000"/>
              <a:gd name="connsiteX77" fmla="*/ 107950 w 4802188"/>
              <a:gd name="connsiteY77" fmla="*/ 3121025 h 6858000"/>
              <a:gd name="connsiteX78" fmla="*/ 88900 w 4802188"/>
              <a:gd name="connsiteY78" fmla="*/ 3084512 h 6858000"/>
              <a:gd name="connsiteX79" fmla="*/ 69850 w 4802188"/>
              <a:gd name="connsiteY79" fmla="*/ 3046412 h 6858000"/>
              <a:gd name="connsiteX80" fmla="*/ 52388 w 4802188"/>
              <a:gd name="connsiteY80" fmla="*/ 3009900 h 6858000"/>
              <a:gd name="connsiteX81" fmla="*/ 34925 w 4802188"/>
              <a:gd name="connsiteY81" fmla="*/ 2967037 h 6858000"/>
              <a:gd name="connsiteX82" fmla="*/ 20638 w 4802188"/>
              <a:gd name="connsiteY82" fmla="*/ 2922587 h 6858000"/>
              <a:gd name="connsiteX83" fmla="*/ 11113 w 4802188"/>
              <a:gd name="connsiteY83" fmla="*/ 2868612 h 6858000"/>
              <a:gd name="connsiteX84" fmla="*/ 1588 w 4802188"/>
              <a:gd name="connsiteY84" fmla="*/ 2809875 h 6858000"/>
              <a:gd name="connsiteX85" fmla="*/ 0 w 4802188"/>
              <a:gd name="connsiteY85" fmla="*/ 2741612 h 6858000"/>
              <a:gd name="connsiteX86" fmla="*/ 1588 w 4802188"/>
              <a:gd name="connsiteY86" fmla="*/ 2671762 h 6858000"/>
              <a:gd name="connsiteX87" fmla="*/ 11113 w 4802188"/>
              <a:gd name="connsiteY87" fmla="*/ 2613025 h 6858000"/>
              <a:gd name="connsiteX88" fmla="*/ 20638 w 4802188"/>
              <a:gd name="connsiteY88" fmla="*/ 2560637 h 6858000"/>
              <a:gd name="connsiteX89" fmla="*/ 34925 w 4802188"/>
              <a:gd name="connsiteY89" fmla="*/ 2513012 h 6858000"/>
              <a:gd name="connsiteX90" fmla="*/ 52388 w 4802188"/>
              <a:gd name="connsiteY90" fmla="*/ 2471737 h 6858000"/>
              <a:gd name="connsiteX91" fmla="*/ 69850 w 4802188"/>
              <a:gd name="connsiteY91" fmla="*/ 2433637 h 6858000"/>
              <a:gd name="connsiteX92" fmla="*/ 88900 w 4802188"/>
              <a:gd name="connsiteY92" fmla="*/ 2395537 h 6858000"/>
              <a:gd name="connsiteX93" fmla="*/ 107950 w 4802188"/>
              <a:gd name="connsiteY93" fmla="*/ 2359025 h 6858000"/>
              <a:gd name="connsiteX94" fmla="*/ 127000 w 4802188"/>
              <a:gd name="connsiteY94" fmla="*/ 2319337 h 6858000"/>
              <a:gd name="connsiteX95" fmla="*/ 142875 w 4802188"/>
              <a:gd name="connsiteY95" fmla="*/ 2278062 h 6858000"/>
              <a:gd name="connsiteX96" fmla="*/ 157163 w 4802188"/>
              <a:gd name="connsiteY96" fmla="*/ 2232025 h 6858000"/>
              <a:gd name="connsiteX97" fmla="*/ 168275 w 4802188"/>
              <a:gd name="connsiteY97" fmla="*/ 2179637 h 6858000"/>
              <a:gd name="connsiteX98" fmla="*/ 176213 w 4802188"/>
              <a:gd name="connsiteY98" fmla="*/ 2119312 h 6858000"/>
              <a:gd name="connsiteX99" fmla="*/ 179388 w 4802188"/>
              <a:gd name="connsiteY99" fmla="*/ 2051050 h 6858000"/>
              <a:gd name="connsiteX100" fmla="*/ 176213 w 4802188"/>
              <a:gd name="connsiteY100" fmla="*/ 1982787 h 6858000"/>
              <a:gd name="connsiteX101" fmla="*/ 168275 w 4802188"/>
              <a:gd name="connsiteY101" fmla="*/ 1922462 h 6858000"/>
              <a:gd name="connsiteX102" fmla="*/ 157163 w 4802188"/>
              <a:gd name="connsiteY102" fmla="*/ 1870075 h 6858000"/>
              <a:gd name="connsiteX103" fmla="*/ 142875 w 4802188"/>
              <a:gd name="connsiteY103" fmla="*/ 1824037 h 6858000"/>
              <a:gd name="connsiteX104" fmla="*/ 127000 w 4802188"/>
              <a:gd name="connsiteY104" fmla="*/ 1782762 h 6858000"/>
              <a:gd name="connsiteX105" fmla="*/ 107950 w 4802188"/>
              <a:gd name="connsiteY105" fmla="*/ 1743075 h 6858000"/>
              <a:gd name="connsiteX106" fmla="*/ 88900 w 4802188"/>
              <a:gd name="connsiteY106" fmla="*/ 1708150 h 6858000"/>
              <a:gd name="connsiteX107" fmla="*/ 69850 w 4802188"/>
              <a:gd name="connsiteY107" fmla="*/ 1671637 h 6858000"/>
              <a:gd name="connsiteX108" fmla="*/ 52388 w 4802188"/>
              <a:gd name="connsiteY108" fmla="*/ 1631950 h 6858000"/>
              <a:gd name="connsiteX109" fmla="*/ 34925 w 4802188"/>
              <a:gd name="connsiteY109" fmla="*/ 1589087 h 6858000"/>
              <a:gd name="connsiteX110" fmla="*/ 20638 w 4802188"/>
              <a:gd name="connsiteY110" fmla="*/ 1544637 h 6858000"/>
              <a:gd name="connsiteX111" fmla="*/ 11113 w 4802188"/>
              <a:gd name="connsiteY111" fmla="*/ 1492250 h 6858000"/>
              <a:gd name="connsiteX112" fmla="*/ 1588 w 4802188"/>
              <a:gd name="connsiteY112" fmla="*/ 1431925 h 6858000"/>
              <a:gd name="connsiteX113" fmla="*/ 0 w 4802188"/>
              <a:gd name="connsiteY113" fmla="*/ 1363662 h 6858000"/>
              <a:gd name="connsiteX114" fmla="*/ 1588 w 4802188"/>
              <a:gd name="connsiteY114" fmla="*/ 1295400 h 6858000"/>
              <a:gd name="connsiteX115" fmla="*/ 11113 w 4802188"/>
              <a:gd name="connsiteY115" fmla="*/ 1235075 h 6858000"/>
              <a:gd name="connsiteX116" fmla="*/ 20638 w 4802188"/>
              <a:gd name="connsiteY116" fmla="*/ 1182687 h 6858000"/>
              <a:gd name="connsiteX117" fmla="*/ 34925 w 4802188"/>
              <a:gd name="connsiteY117" fmla="*/ 1136650 h 6858000"/>
              <a:gd name="connsiteX118" fmla="*/ 52388 w 4802188"/>
              <a:gd name="connsiteY118" fmla="*/ 1095375 h 6858000"/>
              <a:gd name="connsiteX119" fmla="*/ 69850 w 4802188"/>
              <a:gd name="connsiteY119" fmla="*/ 1055687 h 6858000"/>
              <a:gd name="connsiteX120" fmla="*/ 88900 w 4802188"/>
              <a:gd name="connsiteY120" fmla="*/ 1017587 h 6858000"/>
              <a:gd name="connsiteX121" fmla="*/ 107950 w 4802188"/>
              <a:gd name="connsiteY121" fmla="*/ 981075 h 6858000"/>
              <a:gd name="connsiteX122" fmla="*/ 127000 w 4802188"/>
              <a:gd name="connsiteY122" fmla="*/ 942975 h 6858000"/>
              <a:gd name="connsiteX123" fmla="*/ 142875 w 4802188"/>
              <a:gd name="connsiteY123" fmla="*/ 901700 h 6858000"/>
              <a:gd name="connsiteX124" fmla="*/ 157163 w 4802188"/>
              <a:gd name="connsiteY124" fmla="*/ 854075 h 6858000"/>
              <a:gd name="connsiteX125" fmla="*/ 168275 w 4802188"/>
              <a:gd name="connsiteY125" fmla="*/ 801687 h 6858000"/>
              <a:gd name="connsiteX126" fmla="*/ 176213 w 4802188"/>
              <a:gd name="connsiteY126" fmla="*/ 744537 h 6858000"/>
              <a:gd name="connsiteX127" fmla="*/ 179388 w 4802188"/>
              <a:gd name="connsiteY127" fmla="*/ 673100 h 6858000"/>
              <a:gd name="connsiteX128" fmla="*/ 176213 w 4802188"/>
              <a:gd name="connsiteY128" fmla="*/ 606425 h 6858000"/>
              <a:gd name="connsiteX129" fmla="*/ 168275 w 4802188"/>
              <a:gd name="connsiteY129" fmla="*/ 546100 h 6858000"/>
              <a:gd name="connsiteX130" fmla="*/ 157163 w 4802188"/>
              <a:gd name="connsiteY130" fmla="*/ 496887 h 6858000"/>
              <a:gd name="connsiteX131" fmla="*/ 142875 w 4802188"/>
              <a:gd name="connsiteY131" fmla="*/ 450850 h 6858000"/>
              <a:gd name="connsiteX132" fmla="*/ 127000 w 4802188"/>
              <a:gd name="connsiteY132" fmla="*/ 409575 h 6858000"/>
              <a:gd name="connsiteX133" fmla="*/ 109538 w 4802188"/>
              <a:gd name="connsiteY133" fmla="*/ 369887 h 6858000"/>
              <a:gd name="connsiteX134" fmla="*/ 92075 w 4802188"/>
              <a:gd name="connsiteY134" fmla="*/ 334962 h 6858000"/>
              <a:gd name="connsiteX135" fmla="*/ 73025 w 4802188"/>
              <a:gd name="connsiteY135" fmla="*/ 296862 h 6858000"/>
              <a:gd name="connsiteX136" fmla="*/ 53975 w 4802188"/>
              <a:gd name="connsiteY136" fmla="*/ 260350 h 6858000"/>
              <a:gd name="connsiteX137" fmla="*/ 38100 w 4802188"/>
              <a:gd name="connsiteY137" fmla="*/ 217487 h 6858000"/>
              <a:gd name="connsiteX138" fmla="*/ 22225 w 4802188"/>
              <a:gd name="connsiteY138" fmla="*/ 174625 h 6858000"/>
              <a:gd name="connsiteX139" fmla="*/ 12700 w 4802188"/>
              <a:gd name="connsiteY139" fmla="*/ 122237 h 6858000"/>
              <a:gd name="connsiteX140" fmla="*/ 4763 w 4802188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wrap="square" rtlCol="0" anchor="ctr">
            <a:noAutofit/>
          </a:bodyPr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0EB8D9-489E-3D42-8103-2BDC7CCE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641" y="662400"/>
            <a:ext cx="3410309" cy="14921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Step </a:t>
            </a:r>
            <a:r>
              <a:rPr lang="en-US" sz="4000" b="1" dirty="0"/>
              <a:t>6</a:t>
            </a: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40D8E28-91B5-42B0-9D6C-B777D8AD9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713579" cy="6858000"/>
          </a:xfrm>
          <a:custGeom>
            <a:avLst/>
            <a:gdLst>
              <a:gd name="connsiteX0" fmla="*/ 0 w 7713579"/>
              <a:gd name="connsiteY0" fmla="*/ 0 h 6858000"/>
              <a:gd name="connsiteX1" fmla="*/ 7534191 w 7713579"/>
              <a:gd name="connsiteY1" fmla="*/ 0 h 6858000"/>
              <a:gd name="connsiteX2" fmla="*/ 7538954 w 7713579"/>
              <a:gd name="connsiteY2" fmla="*/ 66675 h 6858000"/>
              <a:gd name="connsiteX3" fmla="*/ 7546891 w 7713579"/>
              <a:gd name="connsiteY3" fmla="*/ 122237 h 6858000"/>
              <a:gd name="connsiteX4" fmla="*/ 7556416 w 7713579"/>
              <a:gd name="connsiteY4" fmla="*/ 174625 h 6858000"/>
              <a:gd name="connsiteX5" fmla="*/ 7572291 w 7713579"/>
              <a:gd name="connsiteY5" fmla="*/ 217487 h 6858000"/>
              <a:gd name="connsiteX6" fmla="*/ 7588166 w 7713579"/>
              <a:gd name="connsiteY6" fmla="*/ 260350 h 6858000"/>
              <a:gd name="connsiteX7" fmla="*/ 7607216 w 7713579"/>
              <a:gd name="connsiteY7" fmla="*/ 296862 h 6858000"/>
              <a:gd name="connsiteX8" fmla="*/ 7626266 w 7713579"/>
              <a:gd name="connsiteY8" fmla="*/ 334962 h 6858000"/>
              <a:gd name="connsiteX9" fmla="*/ 7643729 w 7713579"/>
              <a:gd name="connsiteY9" fmla="*/ 369887 h 6858000"/>
              <a:gd name="connsiteX10" fmla="*/ 7661191 w 7713579"/>
              <a:gd name="connsiteY10" fmla="*/ 409575 h 6858000"/>
              <a:gd name="connsiteX11" fmla="*/ 7677066 w 7713579"/>
              <a:gd name="connsiteY11" fmla="*/ 450850 h 6858000"/>
              <a:gd name="connsiteX12" fmla="*/ 7691354 w 7713579"/>
              <a:gd name="connsiteY12" fmla="*/ 496887 h 6858000"/>
              <a:gd name="connsiteX13" fmla="*/ 7702466 w 7713579"/>
              <a:gd name="connsiteY13" fmla="*/ 546100 h 6858000"/>
              <a:gd name="connsiteX14" fmla="*/ 7710404 w 7713579"/>
              <a:gd name="connsiteY14" fmla="*/ 606425 h 6858000"/>
              <a:gd name="connsiteX15" fmla="*/ 7713579 w 7713579"/>
              <a:gd name="connsiteY15" fmla="*/ 673100 h 6858000"/>
              <a:gd name="connsiteX16" fmla="*/ 7710404 w 7713579"/>
              <a:gd name="connsiteY16" fmla="*/ 744537 h 6858000"/>
              <a:gd name="connsiteX17" fmla="*/ 7702466 w 7713579"/>
              <a:gd name="connsiteY17" fmla="*/ 801687 h 6858000"/>
              <a:gd name="connsiteX18" fmla="*/ 7691354 w 7713579"/>
              <a:gd name="connsiteY18" fmla="*/ 854075 h 6858000"/>
              <a:gd name="connsiteX19" fmla="*/ 7677066 w 7713579"/>
              <a:gd name="connsiteY19" fmla="*/ 901700 h 6858000"/>
              <a:gd name="connsiteX20" fmla="*/ 7661191 w 7713579"/>
              <a:gd name="connsiteY20" fmla="*/ 942975 h 6858000"/>
              <a:gd name="connsiteX21" fmla="*/ 7642141 w 7713579"/>
              <a:gd name="connsiteY21" fmla="*/ 981075 h 6858000"/>
              <a:gd name="connsiteX22" fmla="*/ 7623091 w 7713579"/>
              <a:gd name="connsiteY22" fmla="*/ 1017587 h 6858000"/>
              <a:gd name="connsiteX23" fmla="*/ 7604041 w 7713579"/>
              <a:gd name="connsiteY23" fmla="*/ 1055687 h 6858000"/>
              <a:gd name="connsiteX24" fmla="*/ 7586579 w 7713579"/>
              <a:gd name="connsiteY24" fmla="*/ 1095375 h 6858000"/>
              <a:gd name="connsiteX25" fmla="*/ 7569116 w 7713579"/>
              <a:gd name="connsiteY25" fmla="*/ 1136650 h 6858000"/>
              <a:gd name="connsiteX26" fmla="*/ 7554829 w 7713579"/>
              <a:gd name="connsiteY26" fmla="*/ 1182687 h 6858000"/>
              <a:gd name="connsiteX27" fmla="*/ 7545304 w 7713579"/>
              <a:gd name="connsiteY27" fmla="*/ 1235075 h 6858000"/>
              <a:gd name="connsiteX28" fmla="*/ 7535779 w 7713579"/>
              <a:gd name="connsiteY28" fmla="*/ 1295400 h 6858000"/>
              <a:gd name="connsiteX29" fmla="*/ 7534191 w 7713579"/>
              <a:gd name="connsiteY29" fmla="*/ 1363662 h 6858000"/>
              <a:gd name="connsiteX30" fmla="*/ 7535779 w 7713579"/>
              <a:gd name="connsiteY30" fmla="*/ 1431925 h 6858000"/>
              <a:gd name="connsiteX31" fmla="*/ 7545304 w 7713579"/>
              <a:gd name="connsiteY31" fmla="*/ 1492250 h 6858000"/>
              <a:gd name="connsiteX32" fmla="*/ 7554829 w 7713579"/>
              <a:gd name="connsiteY32" fmla="*/ 1544637 h 6858000"/>
              <a:gd name="connsiteX33" fmla="*/ 7569116 w 7713579"/>
              <a:gd name="connsiteY33" fmla="*/ 1589087 h 6858000"/>
              <a:gd name="connsiteX34" fmla="*/ 7586579 w 7713579"/>
              <a:gd name="connsiteY34" fmla="*/ 1631950 h 6858000"/>
              <a:gd name="connsiteX35" fmla="*/ 7604041 w 7713579"/>
              <a:gd name="connsiteY35" fmla="*/ 1671637 h 6858000"/>
              <a:gd name="connsiteX36" fmla="*/ 7623091 w 7713579"/>
              <a:gd name="connsiteY36" fmla="*/ 1708150 h 6858000"/>
              <a:gd name="connsiteX37" fmla="*/ 7642141 w 7713579"/>
              <a:gd name="connsiteY37" fmla="*/ 1743075 h 6858000"/>
              <a:gd name="connsiteX38" fmla="*/ 7661191 w 7713579"/>
              <a:gd name="connsiteY38" fmla="*/ 1782762 h 6858000"/>
              <a:gd name="connsiteX39" fmla="*/ 7677066 w 7713579"/>
              <a:gd name="connsiteY39" fmla="*/ 1824037 h 6858000"/>
              <a:gd name="connsiteX40" fmla="*/ 7691354 w 7713579"/>
              <a:gd name="connsiteY40" fmla="*/ 1870075 h 6858000"/>
              <a:gd name="connsiteX41" fmla="*/ 7702466 w 7713579"/>
              <a:gd name="connsiteY41" fmla="*/ 1922462 h 6858000"/>
              <a:gd name="connsiteX42" fmla="*/ 7710404 w 7713579"/>
              <a:gd name="connsiteY42" fmla="*/ 1982787 h 6858000"/>
              <a:gd name="connsiteX43" fmla="*/ 7713579 w 7713579"/>
              <a:gd name="connsiteY43" fmla="*/ 2051050 h 6858000"/>
              <a:gd name="connsiteX44" fmla="*/ 7710404 w 7713579"/>
              <a:gd name="connsiteY44" fmla="*/ 2119312 h 6858000"/>
              <a:gd name="connsiteX45" fmla="*/ 7702466 w 7713579"/>
              <a:gd name="connsiteY45" fmla="*/ 2179637 h 6858000"/>
              <a:gd name="connsiteX46" fmla="*/ 7691354 w 7713579"/>
              <a:gd name="connsiteY46" fmla="*/ 2232025 h 6858000"/>
              <a:gd name="connsiteX47" fmla="*/ 7677066 w 7713579"/>
              <a:gd name="connsiteY47" fmla="*/ 2278062 h 6858000"/>
              <a:gd name="connsiteX48" fmla="*/ 7661191 w 7713579"/>
              <a:gd name="connsiteY48" fmla="*/ 2319337 h 6858000"/>
              <a:gd name="connsiteX49" fmla="*/ 7642141 w 7713579"/>
              <a:gd name="connsiteY49" fmla="*/ 2359025 h 6858000"/>
              <a:gd name="connsiteX50" fmla="*/ 7623091 w 7713579"/>
              <a:gd name="connsiteY50" fmla="*/ 2395537 h 6858000"/>
              <a:gd name="connsiteX51" fmla="*/ 7604041 w 7713579"/>
              <a:gd name="connsiteY51" fmla="*/ 2433637 h 6858000"/>
              <a:gd name="connsiteX52" fmla="*/ 7586579 w 7713579"/>
              <a:gd name="connsiteY52" fmla="*/ 2471737 h 6858000"/>
              <a:gd name="connsiteX53" fmla="*/ 7569116 w 7713579"/>
              <a:gd name="connsiteY53" fmla="*/ 2513012 h 6858000"/>
              <a:gd name="connsiteX54" fmla="*/ 7554829 w 7713579"/>
              <a:gd name="connsiteY54" fmla="*/ 2560637 h 6858000"/>
              <a:gd name="connsiteX55" fmla="*/ 7545304 w 7713579"/>
              <a:gd name="connsiteY55" fmla="*/ 2613025 h 6858000"/>
              <a:gd name="connsiteX56" fmla="*/ 7535779 w 7713579"/>
              <a:gd name="connsiteY56" fmla="*/ 2671762 h 6858000"/>
              <a:gd name="connsiteX57" fmla="*/ 7534191 w 7713579"/>
              <a:gd name="connsiteY57" fmla="*/ 2741612 h 6858000"/>
              <a:gd name="connsiteX58" fmla="*/ 7535779 w 7713579"/>
              <a:gd name="connsiteY58" fmla="*/ 2809875 h 6858000"/>
              <a:gd name="connsiteX59" fmla="*/ 7545304 w 7713579"/>
              <a:gd name="connsiteY59" fmla="*/ 2868612 h 6858000"/>
              <a:gd name="connsiteX60" fmla="*/ 7554829 w 7713579"/>
              <a:gd name="connsiteY60" fmla="*/ 2922587 h 6858000"/>
              <a:gd name="connsiteX61" fmla="*/ 7569116 w 7713579"/>
              <a:gd name="connsiteY61" fmla="*/ 2967037 h 6858000"/>
              <a:gd name="connsiteX62" fmla="*/ 7586579 w 7713579"/>
              <a:gd name="connsiteY62" fmla="*/ 3009900 h 6858000"/>
              <a:gd name="connsiteX63" fmla="*/ 7604041 w 7713579"/>
              <a:gd name="connsiteY63" fmla="*/ 3046412 h 6858000"/>
              <a:gd name="connsiteX64" fmla="*/ 7623091 w 7713579"/>
              <a:gd name="connsiteY64" fmla="*/ 3084512 h 6858000"/>
              <a:gd name="connsiteX65" fmla="*/ 7642141 w 7713579"/>
              <a:gd name="connsiteY65" fmla="*/ 3121025 h 6858000"/>
              <a:gd name="connsiteX66" fmla="*/ 7661191 w 7713579"/>
              <a:gd name="connsiteY66" fmla="*/ 3160712 h 6858000"/>
              <a:gd name="connsiteX67" fmla="*/ 7677066 w 7713579"/>
              <a:gd name="connsiteY67" fmla="*/ 3201987 h 6858000"/>
              <a:gd name="connsiteX68" fmla="*/ 7691354 w 7713579"/>
              <a:gd name="connsiteY68" fmla="*/ 3248025 h 6858000"/>
              <a:gd name="connsiteX69" fmla="*/ 7702466 w 7713579"/>
              <a:gd name="connsiteY69" fmla="*/ 3300412 h 6858000"/>
              <a:gd name="connsiteX70" fmla="*/ 7710404 w 7713579"/>
              <a:gd name="connsiteY70" fmla="*/ 3360737 h 6858000"/>
              <a:gd name="connsiteX71" fmla="*/ 7713579 w 7713579"/>
              <a:gd name="connsiteY71" fmla="*/ 3427412 h 6858000"/>
              <a:gd name="connsiteX72" fmla="*/ 7710404 w 7713579"/>
              <a:gd name="connsiteY72" fmla="*/ 3497262 h 6858000"/>
              <a:gd name="connsiteX73" fmla="*/ 7702466 w 7713579"/>
              <a:gd name="connsiteY73" fmla="*/ 3557587 h 6858000"/>
              <a:gd name="connsiteX74" fmla="*/ 7691354 w 7713579"/>
              <a:gd name="connsiteY74" fmla="*/ 3609975 h 6858000"/>
              <a:gd name="connsiteX75" fmla="*/ 7677066 w 7713579"/>
              <a:gd name="connsiteY75" fmla="*/ 3656012 h 6858000"/>
              <a:gd name="connsiteX76" fmla="*/ 7661191 w 7713579"/>
              <a:gd name="connsiteY76" fmla="*/ 3697287 h 6858000"/>
              <a:gd name="connsiteX77" fmla="*/ 7642141 w 7713579"/>
              <a:gd name="connsiteY77" fmla="*/ 3736975 h 6858000"/>
              <a:gd name="connsiteX78" fmla="*/ 7604041 w 7713579"/>
              <a:gd name="connsiteY78" fmla="*/ 3811587 h 6858000"/>
              <a:gd name="connsiteX79" fmla="*/ 7586579 w 7713579"/>
              <a:gd name="connsiteY79" fmla="*/ 3848100 h 6858000"/>
              <a:gd name="connsiteX80" fmla="*/ 7569116 w 7713579"/>
              <a:gd name="connsiteY80" fmla="*/ 3890962 h 6858000"/>
              <a:gd name="connsiteX81" fmla="*/ 7554829 w 7713579"/>
              <a:gd name="connsiteY81" fmla="*/ 3935412 h 6858000"/>
              <a:gd name="connsiteX82" fmla="*/ 7545304 w 7713579"/>
              <a:gd name="connsiteY82" fmla="*/ 3987800 h 6858000"/>
              <a:gd name="connsiteX83" fmla="*/ 7535779 w 7713579"/>
              <a:gd name="connsiteY83" fmla="*/ 4048125 h 6858000"/>
              <a:gd name="connsiteX84" fmla="*/ 7534191 w 7713579"/>
              <a:gd name="connsiteY84" fmla="*/ 4116387 h 6858000"/>
              <a:gd name="connsiteX85" fmla="*/ 7535779 w 7713579"/>
              <a:gd name="connsiteY85" fmla="*/ 4186237 h 6858000"/>
              <a:gd name="connsiteX86" fmla="*/ 7545304 w 7713579"/>
              <a:gd name="connsiteY86" fmla="*/ 4244975 h 6858000"/>
              <a:gd name="connsiteX87" fmla="*/ 7554829 w 7713579"/>
              <a:gd name="connsiteY87" fmla="*/ 4297362 h 6858000"/>
              <a:gd name="connsiteX88" fmla="*/ 7569116 w 7713579"/>
              <a:gd name="connsiteY88" fmla="*/ 4343400 h 6858000"/>
              <a:gd name="connsiteX89" fmla="*/ 7586579 w 7713579"/>
              <a:gd name="connsiteY89" fmla="*/ 4386262 h 6858000"/>
              <a:gd name="connsiteX90" fmla="*/ 7604041 w 7713579"/>
              <a:gd name="connsiteY90" fmla="*/ 4424362 h 6858000"/>
              <a:gd name="connsiteX91" fmla="*/ 7642141 w 7713579"/>
              <a:gd name="connsiteY91" fmla="*/ 4498975 h 6858000"/>
              <a:gd name="connsiteX92" fmla="*/ 7661191 w 7713579"/>
              <a:gd name="connsiteY92" fmla="*/ 4537075 h 6858000"/>
              <a:gd name="connsiteX93" fmla="*/ 7677066 w 7713579"/>
              <a:gd name="connsiteY93" fmla="*/ 4579937 h 6858000"/>
              <a:gd name="connsiteX94" fmla="*/ 7691354 w 7713579"/>
              <a:gd name="connsiteY94" fmla="*/ 4625975 h 6858000"/>
              <a:gd name="connsiteX95" fmla="*/ 7702466 w 7713579"/>
              <a:gd name="connsiteY95" fmla="*/ 4678362 h 6858000"/>
              <a:gd name="connsiteX96" fmla="*/ 7710404 w 7713579"/>
              <a:gd name="connsiteY96" fmla="*/ 4738687 h 6858000"/>
              <a:gd name="connsiteX97" fmla="*/ 7713579 w 7713579"/>
              <a:gd name="connsiteY97" fmla="*/ 4806950 h 6858000"/>
              <a:gd name="connsiteX98" fmla="*/ 7710404 w 7713579"/>
              <a:gd name="connsiteY98" fmla="*/ 4875212 h 6858000"/>
              <a:gd name="connsiteX99" fmla="*/ 7702466 w 7713579"/>
              <a:gd name="connsiteY99" fmla="*/ 4935537 h 6858000"/>
              <a:gd name="connsiteX100" fmla="*/ 7691354 w 7713579"/>
              <a:gd name="connsiteY100" fmla="*/ 4987925 h 6858000"/>
              <a:gd name="connsiteX101" fmla="*/ 7677066 w 7713579"/>
              <a:gd name="connsiteY101" fmla="*/ 5033962 h 6858000"/>
              <a:gd name="connsiteX102" fmla="*/ 7661191 w 7713579"/>
              <a:gd name="connsiteY102" fmla="*/ 5075237 h 6858000"/>
              <a:gd name="connsiteX103" fmla="*/ 7642141 w 7713579"/>
              <a:gd name="connsiteY103" fmla="*/ 5114925 h 6858000"/>
              <a:gd name="connsiteX104" fmla="*/ 7623091 w 7713579"/>
              <a:gd name="connsiteY104" fmla="*/ 5149850 h 6858000"/>
              <a:gd name="connsiteX105" fmla="*/ 7604041 w 7713579"/>
              <a:gd name="connsiteY105" fmla="*/ 5186362 h 6858000"/>
              <a:gd name="connsiteX106" fmla="*/ 7586579 w 7713579"/>
              <a:gd name="connsiteY106" fmla="*/ 5226050 h 6858000"/>
              <a:gd name="connsiteX107" fmla="*/ 7569116 w 7713579"/>
              <a:gd name="connsiteY107" fmla="*/ 5268912 h 6858000"/>
              <a:gd name="connsiteX108" fmla="*/ 7554829 w 7713579"/>
              <a:gd name="connsiteY108" fmla="*/ 5313362 h 6858000"/>
              <a:gd name="connsiteX109" fmla="*/ 7545304 w 7713579"/>
              <a:gd name="connsiteY109" fmla="*/ 5365750 h 6858000"/>
              <a:gd name="connsiteX110" fmla="*/ 7535779 w 7713579"/>
              <a:gd name="connsiteY110" fmla="*/ 5426075 h 6858000"/>
              <a:gd name="connsiteX111" fmla="*/ 7534191 w 7713579"/>
              <a:gd name="connsiteY111" fmla="*/ 5494337 h 6858000"/>
              <a:gd name="connsiteX112" fmla="*/ 7535779 w 7713579"/>
              <a:gd name="connsiteY112" fmla="*/ 5562600 h 6858000"/>
              <a:gd name="connsiteX113" fmla="*/ 7545304 w 7713579"/>
              <a:gd name="connsiteY113" fmla="*/ 5622925 h 6858000"/>
              <a:gd name="connsiteX114" fmla="*/ 7554829 w 7713579"/>
              <a:gd name="connsiteY114" fmla="*/ 5675312 h 6858000"/>
              <a:gd name="connsiteX115" fmla="*/ 7569116 w 7713579"/>
              <a:gd name="connsiteY115" fmla="*/ 5721350 h 6858000"/>
              <a:gd name="connsiteX116" fmla="*/ 7586579 w 7713579"/>
              <a:gd name="connsiteY116" fmla="*/ 5762625 h 6858000"/>
              <a:gd name="connsiteX117" fmla="*/ 7604041 w 7713579"/>
              <a:gd name="connsiteY117" fmla="*/ 5802312 h 6858000"/>
              <a:gd name="connsiteX118" fmla="*/ 7623091 w 7713579"/>
              <a:gd name="connsiteY118" fmla="*/ 5840412 h 6858000"/>
              <a:gd name="connsiteX119" fmla="*/ 7642141 w 7713579"/>
              <a:gd name="connsiteY119" fmla="*/ 5876925 h 6858000"/>
              <a:gd name="connsiteX120" fmla="*/ 7661191 w 7713579"/>
              <a:gd name="connsiteY120" fmla="*/ 5915025 h 6858000"/>
              <a:gd name="connsiteX121" fmla="*/ 7677066 w 7713579"/>
              <a:gd name="connsiteY121" fmla="*/ 5956300 h 6858000"/>
              <a:gd name="connsiteX122" fmla="*/ 7691354 w 7713579"/>
              <a:gd name="connsiteY122" fmla="*/ 6003925 h 6858000"/>
              <a:gd name="connsiteX123" fmla="*/ 7702466 w 7713579"/>
              <a:gd name="connsiteY123" fmla="*/ 6056312 h 6858000"/>
              <a:gd name="connsiteX124" fmla="*/ 7710404 w 7713579"/>
              <a:gd name="connsiteY124" fmla="*/ 6113462 h 6858000"/>
              <a:gd name="connsiteX125" fmla="*/ 7713579 w 7713579"/>
              <a:gd name="connsiteY125" fmla="*/ 6183312 h 6858000"/>
              <a:gd name="connsiteX126" fmla="*/ 7710404 w 7713579"/>
              <a:gd name="connsiteY126" fmla="*/ 6251575 h 6858000"/>
              <a:gd name="connsiteX127" fmla="*/ 7702466 w 7713579"/>
              <a:gd name="connsiteY127" fmla="*/ 6311900 h 6858000"/>
              <a:gd name="connsiteX128" fmla="*/ 7691354 w 7713579"/>
              <a:gd name="connsiteY128" fmla="*/ 6361112 h 6858000"/>
              <a:gd name="connsiteX129" fmla="*/ 7677066 w 7713579"/>
              <a:gd name="connsiteY129" fmla="*/ 6407150 h 6858000"/>
              <a:gd name="connsiteX130" fmla="*/ 7661191 w 7713579"/>
              <a:gd name="connsiteY130" fmla="*/ 6448425 h 6858000"/>
              <a:gd name="connsiteX131" fmla="*/ 7643729 w 7713579"/>
              <a:gd name="connsiteY131" fmla="*/ 6488112 h 6858000"/>
              <a:gd name="connsiteX132" fmla="*/ 7626266 w 7713579"/>
              <a:gd name="connsiteY132" fmla="*/ 6523037 h 6858000"/>
              <a:gd name="connsiteX133" fmla="*/ 7607216 w 7713579"/>
              <a:gd name="connsiteY133" fmla="*/ 6561137 h 6858000"/>
              <a:gd name="connsiteX134" fmla="*/ 7588166 w 7713579"/>
              <a:gd name="connsiteY134" fmla="*/ 6597650 h 6858000"/>
              <a:gd name="connsiteX135" fmla="*/ 7572291 w 7713579"/>
              <a:gd name="connsiteY135" fmla="*/ 6640512 h 6858000"/>
              <a:gd name="connsiteX136" fmla="*/ 7556416 w 7713579"/>
              <a:gd name="connsiteY136" fmla="*/ 6683375 h 6858000"/>
              <a:gd name="connsiteX137" fmla="*/ 7546891 w 7713579"/>
              <a:gd name="connsiteY137" fmla="*/ 6735762 h 6858000"/>
              <a:gd name="connsiteX138" fmla="*/ 7538954 w 7713579"/>
              <a:gd name="connsiteY138" fmla="*/ 6791325 h 6858000"/>
              <a:gd name="connsiteX139" fmla="*/ 7534191 w 7713579"/>
              <a:gd name="connsiteY139" fmla="*/ 6858000 h 6858000"/>
              <a:gd name="connsiteX140" fmla="*/ 0 w 7713579"/>
              <a:gd name="connsiteY140" fmla="*/ 6858000 h 6858000"/>
              <a:gd name="connsiteX141" fmla="*/ 0 w 7713579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713579" h="6858000">
                <a:moveTo>
                  <a:pt x="0" y="0"/>
                </a:moveTo>
                <a:lnTo>
                  <a:pt x="7534191" y="0"/>
                </a:lnTo>
                <a:lnTo>
                  <a:pt x="7538954" y="66675"/>
                </a:lnTo>
                <a:lnTo>
                  <a:pt x="7546891" y="122237"/>
                </a:lnTo>
                <a:lnTo>
                  <a:pt x="7556416" y="174625"/>
                </a:lnTo>
                <a:lnTo>
                  <a:pt x="7572291" y="217487"/>
                </a:lnTo>
                <a:lnTo>
                  <a:pt x="7588166" y="260350"/>
                </a:lnTo>
                <a:lnTo>
                  <a:pt x="7607216" y="296862"/>
                </a:lnTo>
                <a:lnTo>
                  <a:pt x="7626266" y="334962"/>
                </a:lnTo>
                <a:lnTo>
                  <a:pt x="7643729" y="369887"/>
                </a:lnTo>
                <a:lnTo>
                  <a:pt x="7661191" y="409575"/>
                </a:lnTo>
                <a:lnTo>
                  <a:pt x="7677066" y="450850"/>
                </a:lnTo>
                <a:lnTo>
                  <a:pt x="7691354" y="496887"/>
                </a:lnTo>
                <a:lnTo>
                  <a:pt x="7702466" y="546100"/>
                </a:lnTo>
                <a:lnTo>
                  <a:pt x="7710404" y="606425"/>
                </a:lnTo>
                <a:lnTo>
                  <a:pt x="7713579" y="673100"/>
                </a:lnTo>
                <a:lnTo>
                  <a:pt x="7710404" y="744537"/>
                </a:lnTo>
                <a:lnTo>
                  <a:pt x="7702466" y="801687"/>
                </a:lnTo>
                <a:lnTo>
                  <a:pt x="7691354" y="854075"/>
                </a:lnTo>
                <a:lnTo>
                  <a:pt x="7677066" y="901700"/>
                </a:lnTo>
                <a:lnTo>
                  <a:pt x="7661191" y="942975"/>
                </a:lnTo>
                <a:lnTo>
                  <a:pt x="7642141" y="981075"/>
                </a:lnTo>
                <a:lnTo>
                  <a:pt x="7623091" y="1017587"/>
                </a:lnTo>
                <a:lnTo>
                  <a:pt x="7604041" y="1055687"/>
                </a:lnTo>
                <a:lnTo>
                  <a:pt x="7586579" y="1095375"/>
                </a:lnTo>
                <a:lnTo>
                  <a:pt x="7569116" y="1136650"/>
                </a:lnTo>
                <a:lnTo>
                  <a:pt x="7554829" y="1182687"/>
                </a:lnTo>
                <a:lnTo>
                  <a:pt x="7545304" y="1235075"/>
                </a:lnTo>
                <a:lnTo>
                  <a:pt x="7535779" y="1295400"/>
                </a:lnTo>
                <a:lnTo>
                  <a:pt x="7534191" y="1363662"/>
                </a:lnTo>
                <a:lnTo>
                  <a:pt x="7535779" y="1431925"/>
                </a:lnTo>
                <a:lnTo>
                  <a:pt x="7545304" y="1492250"/>
                </a:lnTo>
                <a:lnTo>
                  <a:pt x="7554829" y="1544637"/>
                </a:lnTo>
                <a:lnTo>
                  <a:pt x="7569116" y="1589087"/>
                </a:lnTo>
                <a:lnTo>
                  <a:pt x="7586579" y="1631950"/>
                </a:lnTo>
                <a:lnTo>
                  <a:pt x="7604041" y="1671637"/>
                </a:lnTo>
                <a:lnTo>
                  <a:pt x="7623091" y="1708150"/>
                </a:lnTo>
                <a:lnTo>
                  <a:pt x="7642141" y="1743075"/>
                </a:lnTo>
                <a:lnTo>
                  <a:pt x="7661191" y="1782762"/>
                </a:lnTo>
                <a:lnTo>
                  <a:pt x="7677066" y="1824037"/>
                </a:lnTo>
                <a:lnTo>
                  <a:pt x="7691354" y="1870075"/>
                </a:lnTo>
                <a:lnTo>
                  <a:pt x="7702466" y="1922462"/>
                </a:lnTo>
                <a:lnTo>
                  <a:pt x="7710404" y="1982787"/>
                </a:lnTo>
                <a:lnTo>
                  <a:pt x="7713579" y="2051050"/>
                </a:lnTo>
                <a:lnTo>
                  <a:pt x="7710404" y="2119312"/>
                </a:lnTo>
                <a:lnTo>
                  <a:pt x="7702466" y="2179637"/>
                </a:lnTo>
                <a:lnTo>
                  <a:pt x="7691354" y="2232025"/>
                </a:lnTo>
                <a:lnTo>
                  <a:pt x="7677066" y="2278062"/>
                </a:lnTo>
                <a:lnTo>
                  <a:pt x="7661191" y="2319337"/>
                </a:lnTo>
                <a:lnTo>
                  <a:pt x="7642141" y="2359025"/>
                </a:lnTo>
                <a:lnTo>
                  <a:pt x="7623091" y="2395537"/>
                </a:lnTo>
                <a:lnTo>
                  <a:pt x="7604041" y="2433637"/>
                </a:lnTo>
                <a:lnTo>
                  <a:pt x="7586579" y="2471737"/>
                </a:lnTo>
                <a:lnTo>
                  <a:pt x="7569116" y="2513012"/>
                </a:lnTo>
                <a:lnTo>
                  <a:pt x="7554829" y="2560637"/>
                </a:lnTo>
                <a:lnTo>
                  <a:pt x="7545304" y="2613025"/>
                </a:lnTo>
                <a:lnTo>
                  <a:pt x="7535779" y="2671762"/>
                </a:lnTo>
                <a:lnTo>
                  <a:pt x="7534191" y="2741612"/>
                </a:lnTo>
                <a:lnTo>
                  <a:pt x="7535779" y="2809875"/>
                </a:lnTo>
                <a:lnTo>
                  <a:pt x="7545304" y="2868612"/>
                </a:lnTo>
                <a:lnTo>
                  <a:pt x="7554829" y="2922587"/>
                </a:lnTo>
                <a:lnTo>
                  <a:pt x="7569116" y="2967037"/>
                </a:lnTo>
                <a:lnTo>
                  <a:pt x="7586579" y="3009900"/>
                </a:lnTo>
                <a:lnTo>
                  <a:pt x="7604041" y="3046412"/>
                </a:lnTo>
                <a:lnTo>
                  <a:pt x="7623091" y="3084512"/>
                </a:lnTo>
                <a:lnTo>
                  <a:pt x="7642141" y="3121025"/>
                </a:lnTo>
                <a:lnTo>
                  <a:pt x="7661191" y="3160712"/>
                </a:lnTo>
                <a:lnTo>
                  <a:pt x="7677066" y="3201987"/>
                </a:lnTo>
                <a:lnTo>
                  <a:pt x="7691354" y="3248025"/>
                </a:lnTo>
                <a:lnTo>
                  <a:pt x="7702466" y="3300412"/>
                </a:lnTo>
                <a:lnTo>
                  <a:pt x="7710404" y="3360737"/>
                </a:lnTo>
                <a:lnTo>
                  <a:pt x="7713579" y="3427412"/>
                </a:lnTo>
                <a:lnTo>
                  <a:pt x="7710404" y="3497262"/>
                </a:lnTo>
                <a:lnTo>
                  <a:pt x="7702466" y="3557587"/>
                </a:lnTo>
                <a:lnTo>
                  <a:pt x="7691354" y="3609975"/>
                </a:lnTo>
                <a:lnTo>
                  <a:pt x="7677066" y="3656012"/>
                </a:lnTo>
                <a:lnTo>
                  <a:pt x="7661191" y="3697287"/>
                </a:lnTo>
                <a:lnTo>
                  <a:pt x="7642141" y="3736975"/>
                </a:lnTo>
                <a:lnTo>
                  <a:pt x="7604041" y="3811587"/>
                </a:lnTo>
                <a:lnTo>
                  <a:pt x="7586579" y="3848100"/>
                </a:lnTo>
                <a:lnTo>
                  <a:pt x="7569116" y="3890962"/>
                </a:lnTo>
                <a:lnTo>
                  <a:pt x="7554829" y="3935412"/>
                </a:lnTo>
                <a:lnTo>
                  <a:pt x="7545304" y="3987800"/>
                </a:lnTo>
                <a:lnTo>
                  <a:pt x="7535779" y="4048125"/>
                </a:lnTo>
                <a:lnTo>
                  <a:pt x="7534191" y="4116387"/>
                </a:lnTo>
                <a:lnTo>
                  <a:pt x="7535779" y="4186237"/>
                </a:lnTo>
                <a:lnTo>
                  <a:pt x="7545304" y="4244975"/>
                </a:lnTo>
                <a:lnTo>
                  <a:pt x="7554829" y="4297362"/>
                </a:lnTo>
                <a:lnTo>
                  <a:pt x="7569116" y="4343400"/>
                </a:lnTo>
                <a:lnTo>
                  <a:pt x="7586579" y="4386262"/>
                </a:lnTo>
                <a:lnTo>
                  <a:pt x="7604041" y="4424362"/>
                </a:lnTo>
                <a:lnTo>
                  <a:pt x="7642141" y="4498975"/>
                </a:lnTo>
                <a:lnTo>
                  <a:pt x="7661191" y="4537075"/>
                </a:lnTo>
                <a:lnTo>
                  <a:pt x="7677066" y="4579937"/>
                </a:lnTo>
                <a:lnTo>
                  <a:pt x="7691354" y="4625975"/>
                </a:lnTo>
                <a:lnTo>
                  <a:pt x="7702466" y="4678362"/>
                </a:lnTo>
                <a:lnTo>
                  <a:pt x="7710404" y="4738687"/>
                </a:lnTo>
                <a:lnTo>
                  <a:pt x="7713579" y="4806950"/>
                </a:lnTo>
                <a:lnTo>
                  <a:pt x="7710404" y="4875212"/>
                </a:lnTo>
                <a:lnTo>
                  <a:pt x="7702466" y="4935537"/>
                </a:lnTo>
                <a:lnTo>
                  <a:pt x="7691354" y="4987925"/>
                </a:lnTo>
                <a:lnTo>
                  <a:pt x="7677066" y="5033962"/>
                </a:lnTo>
                <a:lnTo>
                  <a:pt x="7661191" y="5075237"/>
                </a:lnTo>
                <a:lnTo>
                  <a:pt x="7642141" y="5114925"/>
                </a:lnTo>
                <a:lnTo>
                  <a:pt x="7623091" y="5149850"/>
                </a:lnTo>
                <a:lnTo>
                  <a:pt x="7604041" y="5186362"/>
                </a:lnTo>
                <a:lnTo>
                  <a:pt x="7586579" y="5226050"/>
                </a:lnTo>
                <a:lnTo>
                  <a:pt x="7569116" y="5268912"/>
                </a:lnTo>
                <a:lnTo>
                  <a:pt x="7554829" y="5313362"/>
                </a:lnTo>
                <a:lnTo>
                  <a:pt x="7545304" y="5365750"/>
                </a:lnTo>
                <a:lnTo>
                  <a:pt x="7535779" y="5426075"/>
                </a:lnTo>
                <a:lnTo>
                  <a:pt x="7534191" y="5494337"/>
                </a:lnTo>
                <a:lnTo>
                  <a:pt x="7535779" y="5562600"/>
                </a:lnTo>
                <a:lnTo>
                  <a:pt x="7545304" y="5622925"/>
                </a:lnTo>
                <a:lnTo>
                  <a:pt x="7554829" y="5675312"/>
                </a:lnTo>
                <a:lnTo>
                  <a:pt x="7569116" y="5721350"/>
                </a:lnTo>
                <a:lnTo>
                  <a:pt x="7586579" y="5762625"/>
                </a:lnTo>
                <a:lnTo>
                  <a:pt x="7604041" y="5802312"/>
                </a:lnTo>
                <a:lnTo>
                  <a:pt x="7623091" y="5840412"/>
                </a:lnTo>
                <a:lnTo>
                  <a:pt x="7642141" y="5876925"/>
                </a:lnTo>
                <a:lnTo>
                  <a:pt x="7661191" y="5915025"/>
                </a:lnTo>
                <a:lnTo>
                  <a:pt x="7677066" y="5956300"/>
                </a:lnTo>
                <a:lnTo>
                  <a:pt x="7691354" y="6003925"/>
                </a:lnTo>
                <a:lnTo>
                  <a:pt x="7702466" y="6056312"/>
                </a:lnTo>
                <a:lnTo>
                  <a:pt x="7710404" y="6113462"/>
                </a:lnTo>
                <a:lnTo>
                  <a:pt x="7713579" y="6183312"/>
                </a:lnTo>
                <a:lnTo>
                  <a:pt x="7710404" y="6251575"/>
                </a:lnTo>
                <a:lnTo>
                  <a:pt x="7702466" y="6311900"/>
                </a:lnTo>
                <a:lnTo>
                  <a:pt x="7691354" y="6361112"/>
                </a:lnTo>
                <a:lnTo>
                  <a:pt x="7677066" y="6407150"/>
                </a:lnTo>
                <a:lnTo>
                  <a:pt x="7661191" y="6448425"/>
                </a:lnTo>
                <a:lnTo>
                  <a:pt x="7643729" y="6488112"/>
                </a:lnTo>
                <a:lnTo>
                  <a:pt x="7626266" y="6523037"/>
                </a:lnTo>
                <a:lnTo>
                  <a:pt x="7607216" y="6561137"/>
                </a:lnTo>
                <a:lnTo>
                  <a:pt x="7588166" y="6597650"/>
                </a:lnTo>
                <a:lnTo>
                  <a:pt x="7572291" y="6640512"/>
                </a:lnTo>
                <a:lnTo>
                  <a:pt x="7556416" y="6683375"/>
                </a:lnTo>
                <a:lnTo>
                  <a:pt x="7546891" y="6735762"/>
                </a:lnTo>
                <a:lnTo>
                  <a:pt x="7538954" y="6791325"/>
                </a:lnTo>
                <a:lnTo>
                  <a:pt x="753419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, indoor, several&#10;&#10;Description automatically generated">
            <a:extLst>
              <a:ext uri="{FF2B5EF4-FFF2-40B4-BE49-F238E27FC236}">
                <a16:creationId xmlns:a16="http://schemas.microsoft.com/office/drawing/2014/main" id="{5179C00D-254C-B14E-B802-CD13FAAC7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89" y="935471"/>
            <a:ext cx="6638400" cy="498705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1" name="Down Arrow 10">
            <a:extLst>
              <a:ext uri="{FF2B5EF4-FFF2-40B4-BE49-F238E27FC236}">
                <a16:creationId xmlns:a16="http://schemas.microsoft.com/office/drawing/2014/main" id="{C9D270AC-4ED5-D34B-91A3-44C1A541C9C8}"/>
              </a:ext>
            </a:extLst>
          </p:cNvPr>
          <p:cNvSpPr/>
          <p:nvPr/>
        </p:nvSpPr>
        <p:spPr>
          <a:xfrm rot="8186999">
            <a:off x="5740948" y="5307411"/>
            <a:ext cx="1129486" cy="1242832"/>
          </a:xfrm>
          <a:prstGeom prst="downArrow">
            <a:avLst>
              <a:gd name="adj1" fmla="val 33603"/>
              <a:gd name="adj2" fmla="val 4180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D8FD881B-D9A3-8645-8CFC-149A8595D49D}"/>
              </a:ext>
            </a:extLst>
          </p:cNvPr>
          <p:cNvSpPr txBox="1">
            <a:spLocks/>
          </p:cNvSpPr>
          <p:nvPr/>
        </p:nvSpPr>
        <p:spPr>
          <a:xfrm>
            <a:off x="8247635" y="2055842"/>
            <a:ext cx="3410309" cy="22875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80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8000" dirty="0"/>
              <a:t>Once an activity and a story have been chosen, GO will be illuminated.</a:t>
            </a:r>
          </a:p>
          <a:p>
            <a:endParaRPr lang="en-US" sz="8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8000" dirty="0"/>
              <a:t>Click on </a:t>
            </a:r>
            <a:r>
              <a:rPr lang="en-US" sz="8000" b="1" dirty="0"/>
              <a:t>GO</a:t>
            </a:r>
            <a:r>
              <a:rPr lang="en-US" sz="8000" dirty="0"/>
              <a:t> to be led to the activity demonstration.</a:t>
            </a:r>
            <a:br>
              <a:rPr lang="en-US" sz="4400" b="1" dirty="0"/>
            </a:b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768964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5F0E358-1E49-4920-80D8-C3D138708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2D2362D-7010-4036-B9CA-03DFC8EB3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C85BF5E-2BD6-4E5B-8EA3-420B45BB0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389812" y="0"/>
            <a:ext cx="4802188" cy="6858000"/>
          </a:xfrm>
          <a:custGeom>
            <a:avLst/>
            <a:gdLst>
              <a:gd name="connsiteX0" fmla="*/ 0 w 4802188"/>
              <a:gd name="connsiteY0" fmla="*/ 0 h 6858000"/>
              <a:gd name="connsiteX1" fmla="*/ 4802188 w 4802188"/>
              <a:gd name="connsiteY1" fmla="*/ 0 h 6858000"/>
              <a:gd name="connsiteX2" fmla="*/ 4802188 w 4802188"/>
              <a:gd name="connsiteY2" fmla="*/ 6858000 h 6858000"/>
              <a:gd name="connsiteX3" fmla="*/ 0 w 4802188"/>
              <a:gd name="connsiteY3" fmla="*/ 6858000 h 6858000"/>
              <a:gd name="connsiteX4" fmla="*/ 4763 w 4802188"/>
              <a:gd name="connsiteY4" fmla="*/ 6791325 h 6858000"/>
              <a:gd name="connsiteX5" fmla="*/ 12700 w 4802188"/>
              <a:gd name="connsiteY5" fmla="*/ 6735762 h 6858000"/>
              <a:gd name="connsiteX6" fmla="*/ 22225 w 4802188"/>
              <a:gd name="connsiteY6" fmla="*/ 6683375 h 6858000"/>
              <a:gd name="connsiteX7" fmla="*/ 38100 w 4802188"/>
              <a:gd name="connsiteY7" fmla="*/ 6640512 h 6858000"/>
              <a:gd name="connsiteX8" fmla="*/ 53975 w 4802188"/>
              <a:gd name="connsiteY8" fmla="*/ 6597650 h 6858000"/>
              <a:gd name="connsiteX9" fmla="*/ 73025 w 4802188"/>
              <a:gd name="connsiteY9" fmla="*/ 6561137 h 6858000"/>
              <a:gd name="connsiteX10" fmla="*/ 92075 w 4802188"/>
              <a:gd name="connsiteY10" fmla="*/ 6523037 h 6858000"/>
              <a:gd name="connsiteX11" fmla="*/ 109538 w 4802188"/>
              <a:gd name="connsiteY11" fmla="*/ 6488112 h 6858000"/>
              <a:gd name="connsiteX12" fmla="*/ 127000 w 4802188"/>
              <a:gd name="connsiteY12" fmla="*/ 6448425 h 6858000"/>
              <a:gd name="connsiteX13" fmla="*/ 142875 w 4802188"/>
              <a:gd name="connsiteY13" fmla="*/ 6407150 h 6858000"/>
              <a:gd name="connsiteX14" fmla="*/ 157163 w 4802188"/>
              <a:gd name="connsiteY14" fmla="*/ 6361112 h 6858000"/>
              <a:gd name="connsiteX15" fmla="*/ 168275 w 4802188"/>
              <a:gd name="connsiteY15" fmla="*/ 6311900 h 6858000"/>
              <a:gd name="connsiteX16" fmla="*/ 176213 w 4802188"/>
              <a:gd name="connsiteY16" fmla="*/ 6251575 h 6858000"/>
              <a:gd name="connsiteX17" fmla="*/ 179388 w 4802188"/>
              <a:gd name="connsiteY17" fmla="*/ 6183312 h 6858000"/>
              <a:gd name="connsiteX18" fmla="*/ 176213 w 4802188"/>
              <a:gd name="connsiteY18" fmla="*/ 6113462 h 6858000"/>
              <a:gd name="connsiteX19" fmla="*/ 168275 w 4802188"/>
              <a:gd name="connsiteY19" fmla="*/ 6056312 h 6858000"/>
              <a:gd name="connsiteX20" fmla="*/ 157163 w 4802188"/>
              <a:gd name="connsiteY20" fmla="*/ 6003925 h 6858000"/>
              <a:gd name="connsiteX21" fmla="*/ 142875 w 4802188"/>
              <a:gd name="connsiteY21" fmla="*/ 5956300 h 6858000"/>
              <a:gd name="connsiteX22" fmla="*/ 127000 w 4802188"/>
              <a:gd name="connsiteY22" fmla="*/ 5915025 h 6858000"/>
              <a:gd name="connsiteX23" fmla="*/ 107950 w 4802188"/>
              <a:gd name="connsiteY23" fmla="*/ 5876925 h 6858000"/>
              <a:gd name="connsiteX24" fmla="*/ 88900 w 4802188"/>
              <a:gd name="connsiteY24" fmla="*/ 5840412 h 6858000"/>
              <a:gd name="connsiteX25" fmla="*/ 69850 w 4802188"/>
              <a:gd name="connsiteY25" fmla="*/ 5802312 h 6858000"/>
              <a:gd name="connsiteX26" fmla="*/ 52388 w 4802188"/>
              <a:gd name="connsiteY26" fmla="*/ 5762625 h 6858000"/>
              <a:gd name="connsiteX27" fmla="*/ 34925 w 4802188"/>
              <a:gd name="connsiteY27" fmla="*/ 5721350 h 6858000"/>
              <a:gd name="connsiteX28" fmla="*/ 20638 w 4802188"/>
              <a:gd name="connsiteY28" fmla="*/ 5675312 h 6858000"/>
              <a:gd name="connsiteX29" fmla="*/ 11113 w 4802188"/>
              <a:gd name="connsiteY29" fmla="*/ 5622925 h 6858000"/>
              <a:gd name="connsiteX30" fmla="*/ 1588 w 4802188"/>
              <a:gd name="connsiteY30" fmla="*/ 5562600 h 6858000"/>
              <a:gd name="connsiteX31" fmla="*/ 0 w 4802188"/>
              <a:gd name="connsiteY31" fmla="*/ 5494337 h 6858000"/>
              <a:gd name="connsiteX32" fmla="*/ 1588 w 4802188"/>
              <a:gd name="connsiteY32" fmla="*/ 5426075 h 6858000"/>
              <a:gd name="connsiteX33" fmla="*/ 11113 w 4802188"/>
              <a:gd name="connsiteY33" fmla="*/ 5365750 h 6858000"/>
              <a:gd name="connsiteX34" fmla="*/ 20638 w 4802188"/>
              <a:gd name="connsiteY34" fmla="*/ 5313362 h 6858000"/>
              <a:gd name="connsiteX35" fmla="*/ 34925 w 4802188"/>
              <a:gd name="connsiteY35" fmla="*/ 5268912 h 6858000"/>
              <a:gd name="connsiteX36" fmla="*/ 52388 w 4802188"/>
              <a:gd name="connsiteY36" fmla="*/ 5226050 h 6858000"/>
              <a:gd name="connsiteX37" fmla="*/ 69850 w 4802188"/>
              <a:gd name="connsiteY37" fmla="*/ 5186362 h 6858000"/>
              <a:gd name="connsiteX38" fmla="*/ 88900 w 4802188"/>
              <a:gd name="connsiteY38" fmla="*/ 5149850 h 6858000"/>
              <a:gd name="connsiteX39" fmla="*/ 107950 w 4802188"/>
              <a:gd name="connsiteY39" fmla="*/ 5114925 h 6858000"/>
              <a:gd name="connsiteX40" fmla="*/ 127000 w 4802188"/>
              <a:gd name="connsiteY40" fmla="*/ 5075237 h 6858000"/>
              <a:gd name="connsiteX41" fmla="*/ 142875 w 4802188"/>
              <a:gd name="connsiteY41" fmla="*/ 5033962 h 6858000"/>
              <a:gd name="connsiteX42" fmla="*/ 157163 w 4802188"/>
              <a:gd name="connsiteY42" fmla="*/ 4987925 h 6858000"/>
              <a:gd name="connsiteX43" fmla="*/ 168275 w 4802188"/>
              <a:gd name="connsiteY43" fmla="*/ 4935537 h 6858000"/>
              <a:gd name="connsiteX44" fmla="*/ 176213 w 4802188"/>
              <a:gd name="connsiteY44" fmla="*/ 4875212 h 6858000"/>
              <a:gd name="connsiteX45" fmla="*/ 179388 w 4802188"/>
              <a:gd name="connsiteY45" fmla="*/ 4806950 h 6858000"/>
              <a:gd name="connsiteX46" fmla="*/ 176213 w 4802188"/>
              <a:gd name="connsiteY46" fmla="*/ 4738687 h 6858000"/>
              <a:gd name="connsiteX47" fmla="*/ 168275 w 4802188"/>
              <a:gd name="connsiteY47" fmla="*/ 4678362 h 6858000"/>
              <a:gd name="connsiteX48" fmla="*/ 157163 w 4802188"/>
              <a:gd name="connsiteY48" fmla="*/ 4625975 h 6858000"/>
              <a:gd name="connsiteX49" fmla="*/ 142875 w 4802188"/>
              <a:gd name="connsiteY49" fmla="*/ 4579937 h 6858000"/>
              <a:gd name="connsiteX50" fmla="*/ 127000 w 4802188"/>
              <a:gd name="connsiteY50" fmla="*/ 4537075 h 6858000"/>
              <a:gd name="connsiteX51" fmla="*/ 107950 w 4802188"/>
              <a:gd name="connsiteY51" fmla="*/ 4498975 h 6858000"/>
              <a:gd name="connsiteX52" fmla="*/ 69850 w 4802188"/>
              <a:gd name="connsiteY52" fmla="*/ 4424362 h 6858000"/>
              <a:gd name="connsiteX53" fmla="*/ 52388 w 4802188"/>
              <a:gd name="connsiteY53" fmla="*/ 4386262 h 6858000"/>
              <a:gd name="connsiteX54" fmla="*/ 34925 w 4802188"/>
              <a:gd name="connsiteY54" fmla="*/ 4343400 h 6858000"/>
              <a:gd name="connsiteX55" fmla="*/ 20638 w 4802188"/>
              <a:gd name="connsiteY55" fmla="*/ 4297362 h 6858000"/>
              <a:gd name="connsiteX56" fmla="*/ 11113 w 4802188"/>
              <a:gd name="connsiteY56" fmla="*/ 4244975 h 6858000"/>
              <a:gd name="connsiteX57" fmla="*/ 1588 w 4802188"/>
              <a:gd name="connsiteY57" fmla="*/ 4186237 h 6858000"/>
              <a:gd name="connsiteX58" fmla="*/ 0 w 4802188"/>
              <a:gd name="connsiteY58" fmla="*/ 4116387 h 6858000"/>
              <a:gd name="connsiteX59" fmla="*/ 1588 w 4802188"/>
              <a:gd name="connsiteY59" fmla="*/ 4048125 h 6858000"/>
              <a:gd name="connsiteX60" fmla="*/ 11113 w 4802188"/>
              <a:gd name="connsiteY60" fmla="*/ 3987800 h 6858000"/>
              <a:gd name="connsiteX61" fmla="*/ 20638 w 4802188"/>
              <a:gd name="connsiteY61" fmla="*/ 3935412 h 6858000"/>
              <a:gd name="connsiteX62" fmla="*/ 34925 w 4802188"/>
              <a:gd name="connsiteY62" fmla="*/ 3890962 h 6858000"/>
              <a:gd name="connsiteX63" fmla="*/ 52388 w 4802188"/>
              <a:gd name="connsiteY63" fmla="*/ 3848100 h 6858000"/>
              <a:gd name="connsiteX64" fmla="*/ 69850 w 4802188"/>
              <a:gd name="connsiteY64" fmla="*/ 3811587 h 6858000"/>
              <a:gd name="connsiteX65" fmla="*/ 107950 w 4802188"/>
              <a:gd name="connsiteY65" fmla="*/ 3736975 h 6858000"/>
              <a:gd name="connsiteX66" fmla="*/ 127000 w 4802188"/>
              <a:gd name="connsiteY66" fmla="*/ 3697287 h 6858000"/>
              <a:gd name="connsiteX67" fmla="*/ 142875 w 4802188"/>
              <a:gd name="connsiteY67" fmla="*/ 3656012 h 6858000"/>
              <a:gd name="connsiteX68" fmla="*/ 157163 w 4802188"/>
              <a:gd name="connsiteY68" fmla="*/ 3609975 h 6858000"/>
              <a:gd name="connsiteX69" fmla="*/ 168275 w 4802188"/>
              <a:gd name="connsiteY69" fmla="*/ 3557587 h 6858000"/>
              <a:gd name="connsiteX70" fmla="*/ 176213 w 4802188"/>
              <a:gd name="connsiteY70" fmla="*/ 3497262 h 6858000"/>
              <a:gd name="connsiteX71" fmla="*/ 179388 w 4802188"/>
              <a:gd name="connsiteY71" fmla="*/ 3427412 h 6858000"/>
              <a:gd name="connsiteX72" fmla="*/ 176213 w 4802188"/>
              <a:gd name="connsiteY72" fmla="*/ 3360737 h 6858000"/>
              <a:gd name="connsiteX73" fmla="*/ 168275 w 4802188"/>
              <a:gd name="connsiteY73" fmla="*/ 3300412 h 6858000"/>
              <a:gd name="connsiteX74" fmla="*/ 157163 w 4802188"/>
              <a:gd name="connsiteY74" fmla="*/ 3248025 h 6858000"/>
              <a:gd name="connsiteX75" fmla="*/ 142875 w 4802188"/>
              <a:gd name="connsiteY75" fmla="*/ 3201987 h 6858000"/>
              <a:gd name="connsiteX76" fmla="*/ 127000 w 4802188"/>
              <a:gd name="connsiteY76" fmla="*/ 3160712 h 6858000"/>
              <a:gd name="connsiteX77" fmla="*/ 107950 w 4802188"/>
              <a:gd name="connsiteY77" fmla="*/ 3121025 h 6858000"/>
              <a:gd name="connsiteX78" fmla="*/ 88900 w 4802188"/>
              <a:gd name="connsiteY78" fmla="*/ 3084512 h 6858000"/>
              <a:gd name="connsiteX79" fmla="*/ 69850 w 4802188"/>
              <a:gd name="connsiteY79" fmla="*/ 3046412 h 6858000"/>
              <a:gd name="connsiteX80" fmla="*/ 52388 w 4802188"/>
              <a:gd name="connsiteY80" fmla="*/ 3009900 h 6858000"/>
              <a:gd name="connsiteX81" fmla="*/ 34925 w 4802188"/>
              <a:gd name="connsiteY81" fmla="*/ 2967037 h 6858000"/>
              <a:gd name="connsiteX82" fmla="*/ 20638 w 4802188"/>
              <a:gd name="connsiteY82" fmla="*/ 2922587 h 6858000"/>
              <a:gd name="connsiteX83" fmla="*/ 11113 w 4802188"/>
              <a:gd name="connsiteY83" fmla="*/ 2868612 h 6858000"/>
              <a:gd name="connsiteX84" fmla="*/ 1588 w 4802188"/>
              <a:gd name="connsiteY84" fmla="*/ 2809875 h 6858000"/>
              <a:gd name="connsiteX85" fmla="*/ 0 w 4802188"/>
              <a:gd name="connsiteY85" fmla="*/ 2741612 h 6858000"/>
              <a:gd name="connsiteX86" fmla="*/ 1588 w 4802188"/>
              <a:gd name="connsiteY86" fmla="*/ 2671762 h 6858000"/>
              <a:gd name="connsiteX87" fmla="*/ 11113 w 4802188"/>
              <a:gd name="connsiteY87" fmla="*/ 2613025 h 6858000"/>
              <a:gd name="connsiteX88" fmla="*/ 20638 w 4802188"/>
              <a:gd name="connsiteY88" fmla="*/ 2560637 h 6858000"/>
              <a:gd name="connsiteX89" fmla="*/ 34925 w 4802188"/>
              <a:gd name="connsiteY89" fmla="*/ 2513012 h 6858000"/>
              <a:gd name="connsiteX90" fmla="*/ 52388 w 4802188"/>
              <a:gd name="connsiteY90" fmla="*/ 2471737 h 6858000"/>
              <a:gd name="connsiteX91" fmla="*/ 69850 w 4802188"/>
              <a:gd name="connsiteY91" fmla="*/ 2433637 h 6858000"/>
              <a:gd name="connsiteX92" fmla="*/ 88900 w 4802188"/>
              <a:gd name="connsiteY92" fmla="*/ 2395537 h 6858000"/>
              <a:gd name="connsiteX93" fmla="*/ 107950 w 4802188"/>
              <a:gd name="connsiteY93" fmla="*/ 2359025 h 6858000"/>
              <a:gd name="connsiteX94" fmla="*/ 127000 w 4802188"/>
              <a:gd name="connsiteY94" fmla="*/ 2319337 h 6858000"/>
              <a:gd name="connsiteX95" fmla="*/ 142875 w 4802188"/>
              <a:gd name="connsiteY95" fmla="*/ 2278062 h 6858000"/>
              <a:gd name="connsiteX96" fmla="*/ 157163 w 4802188"/>
              <a:gd name="connsiteY96" fmla="*/ 2232025 h 6858000"/>
              <a:gd name="connsiteX97" fmla="*/ 168275 w 4802188"/>
              <a:gd name="connsiteY97" fmla="*/ 2179637 h 6858000"/>
              <a:gd name="connsiteX98" fmla="*/ 176213 w 4802188"/>
              <a:gd name="connsiteY98" fmla="*/ 2119312 h 6858000"/>
              <a:gd name="connsiteX99" fmla="*/ 179388 w 4802188"/>
              <a:gd name="connsiteY99" fmla="*/ 2051050 h 6858000"/>
              <a:gd name="connsiteX100" fmla="*/ 176213 w 4802188"/>
              <a:gd name="connsiteY100" fmla="*/ 1982787 h 6858000"/>
              <a:gd name="connsiteX101" fmla="*/ 168275 w 4802188"/>
              <a:gd name="connsiteY101" fmla="*/ 1922462 h 6858000"/>
              <a:gd name="connsiteX102" fmla="*/ 157163 w 4802188"/>
              <a:gd name="connsiteY102" fmla="*/ 1870075 h 6858000"/>
              <a:gd name="connsiteX103" fmla="*/ 142875 w 4802188"/>
              <a:gd name="connsiteY103" fmla="*/ 1824037 h 6858000"/>
              <a:gd name="connsiteX104" fmla="*/ 127000 w 4802188"/>
              <a:gd name="connsiteY104" fmla="*/ 1782762 h 6858000"/>
              <a:gd name="connsiteX105" fmla="*/ 107950 w 4802188"/>
              <a:gd name="connsiteY105" fmla="*/ 1743075 h 6858000"/>
              <a:gd name="connsiteX106" fmla="*/ 88900 w 4802188"/>
              <a:gd name="connsiteY106" fmla="*/ 1708150 h 6858000"/>
              <a:gd name="connsiteX107" fmla="*/ 69850 w 4802188"/>
              <a:gd name="connsiteY107" fmla="*/ 1671637 h 6858000"/>
              <a:gd name="connsiteX108" fmla="*/ 52388 w 4802188"/>
              <a:gd name="connsiteY108" fmla="*/ 1631950 h 6858000"/>
              <a:gd name="connsiteX109" fmla="*/ 34925 w 4802188"/>
              <a:gd name="connsiteY109" fmla="*/ 1589087 h 6858000"/>
              <a:gd name="connsiteX110" fmla="*/ 20638 w 4802188"/>
              <a:gd name="connsiteY110" fmla="*/ 1544637 h 6858000"/>
              <a:gd name="connsiteX111" fmla="*/ 11113 w 4802188"/>
              <a:gd name="connsiteY111" fmla="*/ 1492250 h 6858000"/>
              <a:gd name="connsiteX112" fmla="*/ 1588 w 4802188"/>
              <a:gd name="connsiteY112" fmla="*/ 1431925 h 6858000"/>
              <a:gd name="connsiteX113" fmla="*/ 0 w 4802188"/>
              <a:gd name="connsiteY113" fmla="*/ 1363662 h 6858000"/>
              <a:gd name="connsiteX114" fmla="*/ 1588 w 4802188"/>
              <a:gd name="connsiteY114" fmla="*/ 1295400 h 6858000"/>
              <a:gd name="connsiteX115" fmla="*/ 11113 w 4802188"/>
              <a:gd name="connsiteY115" fmla="*/ 1235075 h 6858000"/>
              <a:gd name="connsiteX116" fmla="*/ 20638 w 4802188"/>
              <a:gd name="connsiteY116" fmla="*/ 1182687 h 6858000"/>
              <a:gd name="connsiteX117" fmla="*/ 34925 w 4802188"/>
              <a:gd name="connsiteY117" fmla="*/ 1136650 h 6858000"/>
              <a:gd name="connsiteX118" fmla="*/ 52388 w 4802188"/>
              <a:gd name="connsiteY118" fmla="*/ 1095375 h 6858000"/>
              <a:gd name="connsiteX119" fmla="*/ 69850 w 4802188"/>
              <a:gd name="connsiteY119" fmla="*/ 1055687 h 6858000"/>
              <a:gd name="connsiteX120" fmla="*/ 88900 w 4802188"/>
              <a:gd name="connsiteY120" fmla="*/ 1017587 h 6858000"/>
              <a:gd name="connsiteX121" fmla="*/ 107950 w 4802188"/>
              <a:gd name="connsiteY121" fmla="*/ 981075 h 6858000"/>
              <a:gd name="connsiteX122" fmla="*/ 127000 w 4802188"/>
              <a:gd name="connsiteY122" fmla="*/ 942975 h 6858000"/>
              <a:gd name="connsiteX123" fmla="*/ 142875 w 4802188"/>
              <a:gd name="connsiteY123" fmla="*/ 901700 h 6858000"/>
              <a:gd name="connsiteX124" fmla="*/ 157163 w 4802188"/>
              <a:gd name="connsiteY124" fmla="*/ 854075 h 6858000"/>
              <a:gd name="connsiteX125" fmla="*/ 168275 w 4802188"/>
              <a:gd name="connsiteY125" fmla="*/ 801687 h 6858000"/>
              <a:gd name="connsiteX126" fmla="*/ 176213 w 4802188"/>
              <a:gd name="connsiteY126" fmla="*/ 744537 h 6858000"/>
              <a:gd name="connsiteX127" fmla="*/ 179388 w 4802188"/>
              <a:gd name="connsiteY127" fmla="*/ 673100 h 6858000"/>
              <a:gd name="connsiteX128" fmla="*/ 176213 w 4802188"/>
              <a:gd name="connsiteY128" fmla="*/ 606425 h 6858000"/>
              <a:gd name="connsiteX129" fmla="*/ 168275 w 4802188"/>
              <a:gd name="connsiteY129" fmla="*/ 546100 h 6858000"/>
              <a:gd name="connsiteX130" fmla="*/ 157163 w 4802188"/>
              <a:gd name="connsiteY130" fmla="*/ 496887 h 6858000"/>
              <a:gd name="connsiteX131" fmla="*/ 142875 w 4802188"/>
              <a:gd name="connsiteY131" fmla="*/ 450850 h 6858000"/>
              <a:gd name="connsiteX132" fmla="*/ 127000 w 4802188"/>
              <a:gd name="connsiteY132" fmla="*/ 409575 h 6858000"/>
              <a:gd name="connsiteX133" fmla="*/ 109538 w 4802188"/>
              <a:gd name="connsiteY133" fmla="*/ 369887 h 6858000"/>
              <a:gd name="connsiteX134" fmla="*/ 92075 w 4802188"/>
              <a:gd name="connsiteY134" fmla="*/ 334962 h 6858000"/>
              <a:gd name="connsiteX135" fmla="*/ 73025 w 4802188"/>
              <a:gd name="connsiteY135" fmla="*/ 296862 h 6858000"/>
              <a:gd name="connsiteX136" fmla="*/ 53975 w 4802188"/>
              <a:gd name="connsiteY136" fmla="*/ 260350 h 6858000"/>
              <a:gd name="connsiteX137" fmla="*/ 38100 w 4802188"/>
              <a:gd name="connsiteY137" fmla="*/ 217487 h 6858000"/>
              <a:gd name="connsiteX138" fmla="*/ 22225 w 4802188"/>
              <a:gd name="connsiteY138" fmla="*/ 174625 h 6858000"/>
              <a:gd name="connsiteX139" fmla="*/ 12700 w 4802188"/>
              <a:gd name="connsiteY139" fmla="*/ 122237 h 6858000"/>
              <a:gd name="connsiteX140" fmla="*/ 4763 w 4802188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wrap="square" rtlCol="0" anchor="ctr">
            <a:noAutofit/>
          </a:bodyPr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0EB8D9-489E-3D42-8103-2BDC7CCE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641" y="662400"/>
            <a:ext cx="3410309" cy="14921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Step </a:t>
            </a:r>
            <a:r>
              <a:rPr lang="en-US" sz="4000" b="1" dirty="0"/>
              <a:t>7</a:t>
            </a: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40D8E28-91B5-42B0-9D6C-B777D8AD9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713579" cy="6858000"/>
          </a:xfrm>
          <a:custGeom>
            <a:avLst/>
            <a:gdLst>
              <a:gd name="connsiteX0" fmla="*/ 0 w 7713579"/>
              <a:gd name="connsiteY0" fmla="*/ 0 h 6858000"/>
              <a:gd name="connsiteX1" fmla="*/ 7534191 w 7713579"/>
              <a:gd name="connsiteY1" fmla="*/ 0 h 6858000"/>
              <a:gd name="connsiteX2" fmla="*/ 7538954 w 7713579"/>
              <a:gd name="connsiteY2" fmla="*/ 66675 h 6858000"/>
              <a:gd name="connsiteX3" fmla="*/ 7546891 w 7713579"/>
              <a:gd name="connsiteY3" fmla="*/ 122237 h 6858000"/>
              <a:gd name="connsiteX4" fmla="*/ 7556416 w 7713579"/>
              <a:gd name="connsiteY4" fmla="*/ 174625 h 6858000"/>
              <a:gd name="connsiteX5" fmla="*/ 7572291 w 7713579"/>
              <a:gd name="connsiteY5" fmla="*/ 217487 h 6858000"/>
              <a:gd name="connsiteX6" fmla="*/ 7588166 w 7713579"/>
              <a:gd name="connsiteY6" fmla="*/ 260350 h 6858000"/>
              <a:gd name="connsiteX7" fmla="*/ 7607216 w 7713579"/>
              <a:gd name="connsiteY7" fmla="*/ 296862 h 6858000"/>
              <a:gd name="connsiteX8" fmla="*/ 7626266 w 7713579"/>
              <a:gd name="connsiteY8" fmla="*/ 334962 h 6858000"/>
              <a:gd name="connsiteX9" fmla="*/ 7643729 w 7713579"/>
              <a:gd name="connsiteY9" fmla="*/ 369887 h 6858000"/>
              <a:gd name="connsiteX10" fmla="*/ 7661191 w 7713579"/>
              <a:gd name="connsiteY10" fmla="*/ 409575 h 6858000"/>
              <a:gd name="connsiteX11" fmla="*/ 7677066 w 7713579"/>
              <a:gd name="connsiteY11" fmla="*/ 450850 h 6858000"/>
              <a:gd name="connsiteX12" fmla="*/ 7691354 w 7713579"/>
              <a:gd name="connsiteY12" fmla="*/ 496887 h 6858000"/>
              <a:gd name="connsiteX13" fmla="*/ 7702466 w 7713579"/>
              <a:gd name="connsiteY13" fmla="*/ 546100 h 6858000"/>
              <a:gd name="connsiteX14" fmla="*/ 7710404 w 7713579"/>
              <a:gd name="connsiteY14" fmla="*/ 606425 h 6858000"/>
              <a:gd name="connsiteX15" fmla="*/ 7713579 w 7713579"/>
              <a:gd name="connsiteY15" fmla="*/ 673100 h 6858000"/>
              <a:gd name="connsiteX16" fmla="*/ 7710404 w 7713579"/>
              <a:gd name="connsiteY16" fmla="*/ 744537 h 6858000"/>
              <a:gd name="connsiteX17" fmla="*/ 7702466 w 7713579"/>
              <a:gd name="connsiteY17" fmla="*/ 801687 h 6858000"/>
              <a:gd name="connsiteX18" fmla="*/ 7691354 w 7713579"/>
              <a:gd name="connsiteY18" fmla="*/ 854075 h 6858000"/>
              <a:gd name="connsiteX19" fmla="*/ 7677066 w 7713579"/>
              <a:gd name="connsiteY19" fmla="*/ 901700 h 6858000"/>
              <a:gd name="connsiteX20" fmla="*/ 7661191 w 7713579"/>
              <a:gd name="connsiteY20" fmla="*/ 942975 h 6858000"/>
              <a:gd name="connsiteX21" fmla="*/ 7642141 w 7713579"/>
              <a:gd name="connsiteY21" fmla="*/ 981075 h 6858000"/>
              <a:gd name="connsiteX22" fmla="*/ 7623091 w 7713579"/>
              <a:gd name="connsiteY22" fmla="*/ 1017587 h 6858000"/>
              <a:gd name="connsiteX23" fmla="*/ 7604041 w 7713579"/>
              <a:gd name="connsiteY23" fmla="*/ 1055687 h 6858000"/>
              <a:gd name="connsiteX24" fmla="*/ 7586579 w 7713579"/>
              <a:gd name="connsiteY24" fmla="*/ 1095375 h 6858000"/>
              <a:gd name="connsiteX25" fmla="*/ 7569116 w 7713579"/>
              <a:gd name="connsiteY25" fmla="*/ 1136650 h 6858000"/>
              <a:gd name="connsiteX26" fmla="*/ 7554829 w 7713579"/>
              <a:gd name="connsiteY26" fmla="*/ 1182687 h 6858000"/>
              <a:gd name="connsiteX27" fmla="*/ 7545304 w 7713579"/>
              <a:gd name="connsiteY27" fmla="*/ 1235075 h 6858000"/>
              <a:gd name="connsiteX28" fmla="*/ 7535779 w 7713579"/>
              <a:gd name="connsiteY28" fmla="*/ 1295400 h 6858000"/>
              <a:gd name="connsiteX29" fmla="*/ 7534191 w 7713579"/>
              <a:gd name="connsiteY29" fmla="*/ 1363662 h 6858000"/>
              <a:gd name="connsiteX30" fmla="*/ 7535779 w 7713579"/>
              <a:gd name="connsiteY30" fmla="*/ 1431925 h 6858000"/>
              <a:gd name="connsiteX31" fmla="*/ 7545304 w 7713579"/>
              <a:gd name="connsiteY31" fmla="*/ 1492250 h 6858000"/>
              <a:gd name="connsiteX32" fmla="*/ 7554829 w 7713579"/>
              <a:gd name="connsiteY32" fmla="*/ 1544637 h 6858000"/>
              <a:gd name="connsiteX33" fmla="*/ 7569116 w 7713579"/>
              <a:gd name="connsiteY33" fmla="*/ 1589087 h 6858000"/>
              <a:gd name="connsiteX34" fmla="*/ 7586579 w 7713579"/>
              <a:gd name="connsiteY34" fmla="*/ 1631950 h 6858000"/>
              <a:gd name="connsiteX35" fmla="*/ 7604041 w 7713579"/>
              <a:gd name="connsiteY35" fmla="*/ 1671637 h 6858000"/>
              <a:gd name="connsiteX36" fmla="*/ 7623091 w 7713579"/>
              <a:gd name="connsiteY36" fmla="*/ 1708150 h 6858000"/>
              <a:gd name="connsiteX37" fmla="*/ 7642141 w 7713579"/>
              <a:gd name="connsiteY37" fmla="*/ 1743075 h 6858000"/>
              <a:gd name="connsiteX38" fmla="*/ 7661191 w 7713579"/>
              <a:gd name="connsiteY38" fmla="*/ 1782762 h 6858000"/>
              <a:gd name="connsiteX39" fmla="*/ 7677066 w 7713579"/>
              <a:gd name="connsiteY39" fmla="*/ 1824037 h 6858000"/>
              <a:gd name="connsiteX40" fmla="*/ 7691354 w 7713579"/>
              <a:gd name="connsiteY40" fmla="*/ 1870075 h 6858000"/>
              <a:gd name="connsiteX41" fmla="*/ 7702466 w 7713579"/>
              <a:gd name="connsiteY41" fmla="*/ 1922462 h 6858000"/>
              <a:gd name="connsiteX42" fmla="*/ 7710404 w 7713579"/>
              <a:gd name="connsiteY42" fmla="*/ 1982787 h 6858000"/>
              <a:gd name="connsiteX43" fmla="*/ 7713579 w 7713579"/>
              <a:gd name="connsiteY43" fmla="*/ 2051050 h 6858000"/>
              <a:gd name="connsiteX44" fmla="*/ 7710404 w 7713579"/>
              <a:gd name="connsiteY44" fmla="*/ 2119312 h 6858000"/>
              <a:gd name="connsiteX45" fmla="*/ 7702466 w 7713579"/>
              <a:gd name="connsiteY45" fmla="*/ 2179637 h 6858000"/>
              <a:gd name="connsiteX46" fmla="*/ 7691354 w 7713579"/>
              <a:gd name="connsiteY46" fmla="*/ 2232025 h 6858000"/>
              <a:gd name="connsiteX47" fmla="*/ 7677066 w 7713579"/>
              <a:gd name="connsiteY47" fmla="*/ 2278062 h 6858000"/>
              <a:gd name="connsiteX48" fmla="*/ 7661191 w 7713579"/>
              <a:gd name="connsiteY48" fmla="*/ 2319337 h 6858000"/>
              <a:gd name="connsiteX49" fmla="*/ 7642141 w 7713579"/>
              <a:gd name="connsiteY49" fmla="*/ 2359025 h 6858000"/>
              <a:gd name="connsiteX50" fmla="*/ 7623091 w 7713579"/>
              <a:gd name="connsiteY50" fmla="*/ 2395537 h 6858000"/>
              <a:gd name="connsiteX51" fmla="*/ 7604041 w 7713579"/>
              <a:gd name="connsiteY51" fmla="*/ 2433637 h 6858000"/>
              <a:gd name="connsiteX52" fmla="*/ 7586579 w 7713579"/>
              <a:gd name="connsiteY52" fmla="*/ 2471737 h 6858000"/>
              <a:gd name="connsiteX53" fmla="*/ 7569116 w 7713579"/>
              <a:gd name="connsiteY53" fmla="*/ 2513012 h 6858000"/>
              <a:gd name="connsiteX54" fmla="*/ 7554829 w 7713579"/>
              <a:gd name="connsiteY54" fmla="*/ 2560637 h 6858000"/>
              <a:gd name="connsiteX55" fmla="*/ 7545304 w 7713579"/>
              <a:gd name="connsiteY55" fmla="*/ 2613025 h 6858000"/>
              <a:gd name="connsiteX56" fmla="*/ 7535779 w 7713579"/>
              <a:gd name="connsiteY56" fmla="*/ 2671762 h 6858000"/>
              <a:gd name="connsiteX57" fmla="*/ 7534191 w 7713579"/>
              <a:gd name="connsiteY57" fmla="*/ 2741612 h 6858000"/>
              <a:gd name="connsiteX58" fmla="*/ 7535779 w 7713579"/>
              <a:gd name="connsiteY58" fmla="*/ 2809875 h 6858000"/>
              <a:gd name="connsiteX59" fmla="*/ 7545304 w 7713579"/>
              <a:gd name="connsiteY59" fmla="*/ 2868612 h 6858000"/>
              <a:gd name="connsiteX60" fmla="*/ 7554829 w 7713579"/>
              <a:gd name="connsiteY60" fmla="*/ 2922587 h 6858000"/>
              <a:gd name="connsiteX61" fmla="*/ 7569116 w 7713579"/>
              <a:gd name="connsiteY61" fmla="*/ 2967037 h 6858000"/>
              <a:gd name="connsiteX62" fmla="*/ 7586579 w 7713579"/>
              <a:gd name="connsiteY62" fmla="*/ 3009900 h 6858000"/>
              <a:gd name="connsiteX63" fmla="*/ 7604041 w 7713579"/>
              <a:gd name="connsiteY63" fmla="*/ 3046412 h 6858000"/>
              <a:gd name="connsiteX64" fmla="*/ 7623091 w 7713579"/>
              <a:gd name="connsiteY64" fmla="*/ 3084512 h 6858000"/>
              <a:gd name="connsiteX65" fmla="*/ 7642141 w 7713579"/>
              <a:gd name="connsiteY65" fmla="*/ 3121025 h 6858000"/>
              <a:gd name="connsiteX66" fmla="*/ 7661191 w 7713579"/>
              <a:gd name="connsiteY66" fmla="*/ 3160712 h 6858000"/>
              <a:gd name="connsiteX67" fmla="*/ 7677066 w 7713579"/>
              <a:gd name="connsiteY67" fmla="*/ 3201987 h 6858000"/>
              <a:gd name="connsiteX68" fmla="*/ 7691354 w 7713579"/>
              <a:gd name="connsiteY68" fmla="*/ 3248025 h 6858000"/>
              <a:gd name="connsiteX69" fmla="*/ 7702466 w 7713579"/>
              <a:gd name="connsiteY69" fmla="*/ 3300412 h 6858000"/>
              <a:gd name="connsiteX70" fmla="*/ 7710404 w 7713579"/>
              <a:gd name="connsiteY70" fmla="*/ 3360737 h 6858000"/>
              <a:gd name="connsiteX71" fmla="*/ 7713579 w 7713579"/>
              <a:gd name="connsiteY71" fmla="*/ 3427412 h 6858000"/>
              <a:gd name="connsiteX72" fmla="*/ 7710404 w 7713579"/>
              <a:gd name="connsiteY72" fmla="*/ 3497262 h 6858000"/>
              <a:gd name="connsiteX73" fmla="*/ 7702466 w 7713579"/>
              <a:gd name="connsiteY73" fmla="*/ 3557587 h 6858000"/>
              <a:gd name="connsiteX74" fmla="*/ 7691354 w 7713579"/>
              <a:gd name="connsiteY74" fmla="*/ 3609975 h 6858000"/>
              <a:gd name="connsiteX75" fmla="*/ 7677066 w 7713579"/>
              <a:gd name="connsiteY75" fmla="*/ 3656012 h 6858000"/>
              <a:gd name="connsiteX76" fmla="*/ 7661191 w 7713579"/>
              <a:gd name="connsiteY76" fmla="*/ 3697287 h 6858000"/>
              <a:gd name="connsiteX77" fmla="*/ 7642141 w 7713579"/>
              <a:gd name="connsiteY77" fmla="*/ 3736975 h 6858000"/>
              <a:gd name="connsiteX78" fmla="*/ 7604041 w 7713579"/>
              <a:gd name="connsiteY78" fmla="*/ 3811587 h 6858000"/>
              <a:gd name="connsiteX79" fmla="*/ 7586579 w 7713579"/>
              <a:gd name="connsiteY79" fmla="*/ 3848100 h 6858000"/>
              <a:gd name="connsiteX80" fmla="*/ 7569116 w 7713579"/>
              <a:gd name="connsiteY80" fmla="*/ 3890962 h 6858000"/>
              <a:gd name="connsiteX81" fmla="*/ 7554829 w 7713579"/>
              <a:gd name="connsiteY81" fmla="*/ 3935412 h 6858000"/>
              <a:gd name="connsiteX82" fmla="*/ 7545304 w 7713579"/>
              <a:gd name="connsiteY82" fmla="*/ 3987800 h 6858000"/>
              <a:gd name="connsiteX83" fmla="*/ 7535779 w 7713579"/>
              <a:gd name="connsiteY83" fmla="*/ 4048125 h 6858000"/>
              <a:gd name="connsiteX84" fmla="*/ 7534191 w 7713579"/>
              <a:gd name="connsiteY84" fmla="*/ 4116387 h 6858000"/>
              <a:gd name="connsiteX85" fmla="*/ 7535779 w 7713579"/>
              <a:gd name="connsiteY85" fmla="*/ 4186237 h 6858000"/>
              <a:gd name="connsiteX86" fmla="*/ 7545304 w 7713579"/>
              <a:gd name="connsiteY86" fmla="*/ 4244975 h 6858000"/>
              <a:gd name="connsiteX87" fmla="*/ 7554829 w 7713579"/>
              <a:gd name="connsiteY87" fmla="*/ 4297362 h 6858000"/>
              <a:gd name="connsiteX88" fmla="*/ 7569116 w 7713579"/>
              <a:gd name="connsiteY88" fmla="*/ 4343400 h 6858000"/>
              <a:gd name="connsiteX89" fmla="*/ 7586579 w 7713579"/>
              <a:gd name="connsiteY89" fmla="*/ 4386262 h 6858000"/>
              <a:gd name="connsiteX90" fmla="*/ 7604041 w 7713579"/>
              <a:gd name="connsiteY90" fmla="*/ 4424362 h 6858000"/>
              <a:gd name="connsiteX91" fmla="*/ 7642141 w 7713579"/>
              <a:gd name="connsiteY91" fmla="*/ 4498975 h 6858000"/>
              <a:gd name="connsiteX92" fmla="*/ 7661191 w 7713579"/>
              <a:gd name="connsiteY92" fmla="*/ 4537075 h 6858000"/>
              <a:gd name="connsiteX93" fmla="*/ 7677066 w 7713579"/>
              <a:gd name="connsiteY93" fmla="*/ 4579937 h 6858000"/>
              <a:gd name="connsiteX94" fmla="*/ 7691354 w 7713579"/>
              <a:gd name="connsiteY94" fmla="*/ 4625975 h 6858000"/>
              <a:gd name="connsiteX95" fmla="*/ 7702466 w 7713579"/>
              <a:gd name="connsiteY95" fmla="*/ 4678362 h 6858000"/>
              <a:gd name="connsiteX96" fmla="*/ 7710404 w 7713579"/>
              <a:gd name="connsiteY96" fmla="*/ 4738687 h 6858000"/>
              <a:gd name="connsiteX97" fmla="*/ 7713579 w 7713579"/>
              <a:gd name="connsiteY97" fmla="*/ 4806950 h 6858000"/>
              <a:gd name="connsiteX98" fmla="*/ 7710404 w 7713579"/>
              <a:gd name="connsiteY98" fmla="*/ 4875212 h 6858000"/>
              <a:gd name="connsiteX99" fmla="*/ 7702466 w 7713579"/>
              <a:gd name="connsiteY99" fmla="*/ 4935537 h 6858000"/>
              <a:gd name="connsiteX100" fmla="*/ 7691354 w 7713579"/>
              <a:gd name="connsiteY100" fmla="*/ 4987925 h 6858000"/>
              <a:gd name="connsiteX101" fmla="*/ 7677066 w 7713579"/>
              <a:gd name="connsiteY101" fmla="*/ 5033962 h 6858000"/>
              <a:gd name="connsiteX102" fmla="*/ 7661191 w 7713579"/>
              <a:gd name="connsiteY102" fmla="*/ 5075237 h 6858000"/>
              <a:gd name="connsiteX103" fmla="*/ 7642141 w 7713579"/>
              <a:gd name="connsiteY103" fmla="*/ 5114925 h 6858000"/>
              <a:gd name="connsiteX104" fmla="*/ 7623091 w 7713579"/>
              <a:gd name="connsiteY104" fmla="*/ 5149850 h 6858000"/>
              <a:gd name="connsiteX105" fmla="*/ 7604041 w 7713579"/>
              <a:gd name="connsiteY105" fmla="*/ 5186362 h 6858000"/>
              <a:gd name="connsiteX106" fmla="*/ 7586579 w 7713579"/>
              <a:gd name="connsiteY106" fmla="*/ 5226050 h 6858000"/>
              <a:gd name="connsiteX107" fmla="*/ 7569116 w 7713579"/>
              <a:gd name="connsiteY107" fmla="*/ 5268912 h 6858000"/>
              <a:gd name="connsiteX108" fmla="*/ 7554829 w 7713579"/>
              <a:gd name="connsiteY108" fmla="*/ 5313362 h 6858000"/>
              <a:gd name="connsiteX109" fmla="*/ 7545304 w 7713579"/>
              <a:gd name="connsiteY109" fmla="*/ 5365750 h 6858000"/>
              <a:gd name="connsiteX110" fmla="*/ 7535779 w 7713579"/>
              <a:gd name="connsiteY110" fmla="*/ 5426075 h 6858000"/>
              <a:gd name="connsiteX111" fmla="*/ 7534191 w 7713579"/>
              <a:gd name="connsiteY111" fmla="*/ 5494337 h 6858000"/>
              <a:gd name="connsiteX112" fmla="*/ 7535779 w 7713579"/>
              <a:gd name="connsiteY112" fmla="*/ 5562600 h 6858000"/>
              <a:gd name="connsiteX113" fmla="*/ 7545304 w 7713579"/>
              <a:gd name="connsiteY113" fmla="*/ 5622925 h 6858000"/>
              <a:gd name="connsiteX114" fmla="*/ 7554829 w 7713579"/>
              <a:gd name="connsiteY114" fmla="*/ 5675312 h 6858000"/>
              <a:gd name="connsiteX115" fmla="*/ 7569116 w 7713579"/>
              <a:gd name="connsiteY115" fmla="*/ 5721350 h 6858000"/>
              <a:gd name="connsiteX116" fmla="*/ 7586579 w 7713579"/>
              <a:gd name="connsiteY116" fmla="*/ 5762625 h 6858000"/>
              <a:gd name="connsiteX117" fmla="*/ 7604041 w 7713579"/>
              <a:gd name="connsiteY117" fmla="*/ 5802312 h 6858000"/>
              <a:gd name="connsiteX118" fmla="*/ 7623091 w 7713579"/>
              <a:gd name="connsiteY118" fmla="*/ 5840412 h 6858000"/>
              <a:gd name="connsiteX119" fmla="*/ 7642141 w 7713579"/>
              <a:gd name="connsiteY119" fmla="*/ 5876925 h 6858000"/>
              <a:gd name="connsiteX120" fmla="*/ 7661191 w 7713579"/>
              <a:gd name="connsiteY120" fmla="*/ 5915025 h 6858000"/>
              <a:gd name="connsiteX121" fmla="*/ 7677066 w 7713579"/>
              <a:gd name="connsiteY121" fmla="*/ 5956300 h 6858000"/>
              <a:gd name="connsiteX122" fmla="*/ 7691354 w 7713579"/>
              <a:gd name="connsiteY122" fmla="*/ 6003925 h 6858000"/>
              <a:gd name="connsiteX123" fmla="*/ 7702466 w 7713579"/>
              <a:gd name="connsiteY123" fmla="*/ 6056312 h 6858000"/>
              <a:gd name="connsiteX124" fmla="*/ 7710404 w 7713579"/>
              <a:gd name="connsiteY124" fmla="*/ 6113462 h 6858000"/>
              <a:gd name="connsiteX125" fmla="*/ 7713579 w 7713579"/>
              <a:gd name="connsiteY125" fmla="*/ 6183312 h 6858000"/>
              <a:gd name="connsiteX126" fmla="*/ 7710404 w 7713579"/>
              <a:gd name="connsiteY126" fmla="*/ 6251575 h 6858000"/>
              <a:gd name="connsiteX127" fmla="*/ 7702466 w 7713579"/>
              <a:gd name="connsiteY127" fmla="*/ 6311900 h 6858000"/>
              <a:gd name="connsiteX128" fmla="*/ 7691354 w 7713579"/>
              <a:gd name="connsiteY128" fmla="*/ 6361112 h 6858000"/>
              <a:gd name="connsiteX129" fmla="*/ 7677066 w 7713579"/>
              <a:gd name="connsiteY129" fmla="*/ 6407150 h 6858000"/>
              <a:gd name="connsiteX130" fmla="*/ 7661191 w 7713579"/>
              <a:gd name="connsiteY130" fmla="*/ 6448425 h 6858000"/>
              <a:gd name="connsiteX131" fmla="*/ 7643729 w 7713579"/>
              <a:gd name="connsiteY131" fmla="*/ 6488112 h 6858000"/>
              <a:gd name="connsiteX132" fmla="*/ 7626266 w 7713579"/>
              <a:gd name="connsiteY132" fmla="*/ 6523037 h 6858000"/>
              <a:gd name="connsiteX133" fmla="*/ 7607216 w 7713579"/>
              <a:gd name="connsiteY133" fmla="*/ 6561137 h 6858000"/>
              <a:gd name="connsiteX134" fmla="*/ 7588166 w 7713579"/>
              <a:gd name="connsiteY134" fmla="*/ 6597650 h 6858000"/>
              <a:gd name="connsiteX135" fmla="*/ 7572291 w 7713579"/>
              <a:gd name="connsiteY135" fmla="*/ 6640512 h 6858000"/>
              <a:gd name="connsiteX136" fmla="*/ 7556416 w 7713579"/>
              <a:gd name="connsiteY136" fmla="*/ 6683375 h 6858000"/>
              <a:gd name="connsiteX137" fmla="*/ 7546891 w 7713579"/>
              <a:gd name="connsiteY137" fmla="*/ 6735762 h 6858000"/>
              <a:gd name="connsiteX138" fmla="*/ 7538954 w 7713579"/>
              <a:gd name="connsiteY138" fmla="*/ 6791325 h 6858000"/>
              <a:gd name="connsiteX139" fmla="*/ 7534191 w 7713579"/>
              <a:gd name="connsiteY139" fmla="*/ 6858000 h 6858000"/>
              <a:gd name="connsiteX140" fmla="*/ 0 w 7713579"/>
              <a:gd name="connsiteY140" fmla="*/ 6858000 h 6858000"/>
              <a:gd name="connsiteX141" fmla="*/ 0 w 7713579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713579" h="6858000">
                <a:moveTo>
                  <a:pt x="0" y="0"/>
                </a:moveTo>
                <a:lnTo>
                  <a:pt x="7534191" y="0"/>
                </a:lnTo>
                <a:lnTo>
                  <a:pt x="7538954" y="66675"/>
                </a:lnTo>
                <a:lnTo>
                  <a:pt x="7546891" y="122237"/>
                </a:lnTo>
                <a:lnTo>
                  <a:pt x="7556416" y="174625"/>
                </a:lnTo>
                <a:lnTo>
                  <a:pt x="7572291" y="217487"/>
                </a:lnTo>
                <a:lnTo>
                  <a:pt x="7588166" y="260350"/>
                </a:lnTo>
                <a:lnTo>
                  <a:pt x="7607216" y="296862"/>
                </a:lnTo>
                <a:lnTo>
                  <a:pt x="7626266" y="334962"/>
                </a:lnTo>
                <a:lnTo>
                  <a:pt x="7643729" y="369887"/>
                </a:lnTo>
                <a:lnTo>
                  <a:pt x="7661191" y="409575"/>
                </a:lnTo>
                <a:lnTo>
                  <a:pt x="7677066" y="450850"/>
                </a:lnTo>
                <a:lnTo>
                  <a:pt x="7691354" y="496887"/>
                </a:lnTo>
                <a:lnTo>
                  <a:pt x="7702466" y="546100"/>
                </a:lnTo>
                <a:lnTo>
                  <a:pt x="7710404" y="606425"/>
                </a:lnTo>
                <a:lnTo>
                  <a:pt x="7713579" y="673100"/>
                </a:lnTo>
                <a:lnTo>
                  <a:pt x="7710404" y="744537"/>
                </a:lnTo>
                <a:lnTo>
                  <a:pt x="7702466" y="801687"/>
                </a:lnTo>
                <a:lnTo>
                  <a:pt x="7691354" y="854075"/>
                </a:lnTo>
                <a:lnTo>
                  <a:pt x="7677066" y="901700"/>
                </a:lnTo>
                <a:lnTo>
                  <a:pt x="7661191" y="942975"/>
                </a:lnTo>
                <a:lnTo>
                  <a:pt x="7642141" y="981075"/>
                </a:lnTo>
                <a:lnTo>
                  <a:pt x="7623091" y="1017587"/>
                </a:lnTo>
                <a:lnTo>
                  <a:pt x="7604041" y="1055687"/>
                </a:lnTo>
                <a:lnTo>
                  <a:pt x="7586579" y="1095375"/>
                </a:lnTo>
                <a:lnTo>
                  <a:pt x="7569116" y="1136650"/>
                </a:lnTo>
                <a:lnTo>
                  <a:pt x="7554829" y="1182687"/>
                </a:lnTo>
                <a:lnTo>
                  <a:pt x="7545304" y="1235075"/>
                </a:lnTo>
                <a:lnTo>
                  <a:pt x="7535779" y="1295400"/>
                </a:lnTo>
                <a:lnTo>
                  <a:pt x="7534191" y="1363662"/>
                </a:lnTo>
                <a:lnTo>
                  <a:pt x="7535779" y="1431925"/>
                </a:lnTo>
                <a:lnTo>
                  <a:pt x="7545304" y="1492250"/>
                </a:lnTo>
                <a:lnTo>
                  <a:pt x="7554829" y="1544637"/>
                </a:lnTo>
                <a:lnTo>
                  <a:pt x="7569116" y="1589087"/>
                </a:lnTo>
                <a:lnTo>
                  <a:pt x="7586579" y="1631950"/>
                </a:lnTo>
                <a:lnTo>
                  <a:pt x="7604041" y="1671637"/>
                </a:lnTo>
                <a:lnTo>
                  <a:pt x="7623091" y="1708150"/>
                </a:lnTo>
                <a:lnTo>
                  <a:pt x="7642141" y="1743075"/>
                </a:lnTo>
                <a:lnTo>
                  <a:pt x="7661191" y="1782762"/>
                </a:lnTo>
                <a:lnTo>
                  <a:pt x="7677066" y="1824037"/>
                </a:lnTo>
                <a:lnTo>
                  <a:pt x="7691354" y="1870075"/>
                </a:lnTo>
                <a:lnTo>
                  <a:pt x="7702466" y="1922462"/>
                </a:lnTo>
                <a:lnTo>
                  <a:pt x="7710404" y="1982787"/>
                </a:lnTo>
                <a:lnTo>
                  <a:pt x="7713579" y="2051050"/>
                </a:lnTo>
                <a:lnTo>
                  <a:pt x="7710404" y="2119312"/>
                </a:lnTo>
                <a:lnTo>
                  <a:pt x="7702466" y="2179637"/>
                </a:lnTo>
                <a:lnTo>
                  <a:pt x="7691354" y="2232025"/>
                </a:lnTo>
                <a:lnTo>
                  <a:pt x="7677066" y="2278062"/>
                </a:lnTo>
                <a:lnTo>
                  <a:pt x="7661191" y="2319337"/>
                </a:lnTo>
                <a:lnTo>
                  <a:pt x="7642141" y="2359025"/>
                </a:lnTo>
                <a:lnTo>
                  <a:pt x="7623091" y="2395537"/>
                </a:lnTo>
                <a:lnTo>
                  <a:pt x="7604041" y="2433637"/>
                </a:lnTo>
                <a:lnTo>
                  <a:pt x="7586579" y="2471737"/>
                </a:lnTo>
                <a:lnTo>
                  <a:pt x="7569116" y="2513012"/>
                </a:lnTo>
                <a:lnTo>
                  <a:pt x="7554829" y="2560637"/>
                </a:lnTo>
                <a:lnTo>
                  <a:pt x="7545304" y="2613025"/>
                </a:lnTo>
                <a:lnTo>
                  <a:pt x="7535779" y="2671762"/>
                </a:lnTo>
                <a:lnTo>
                  <a:pt x="7534191" y="2741612"/>
                </a:lnTo>
                <a:lnTo>
                  <a:pt x="7535779" y="2809875"/>
                </a:lnTo>
                <a:lnTo>
                  <a:pt x="7545304" y="2868612"/>
                </a:lnTo>
                <a:lnTo>
                  <a:pt x="7554829" y="2922587"/>
                </a:lnTo>
                <a:lnTo>
                  <a:pt x="7569116" y="2967037"/>
                </a:lnTo>
                <a:lnTo>
                  <a:pt x="7586579" y="3009900"/>
                </a:lnTo>
                <a:lnTo>
                  <a:pt x="7604041" y="3046412"/>
                </a:lnTo>
                <a:lnTo>
                  <a:pt x="7623091" y="3084512"/>
                </a:lnTo>
                <a:lnTo>
                  <a:pt x="7642141" y="3121025"/>
                </a:lnTo>
                <a:lnTo>
                  <a:pt x="7661191" y="3160712"/>
                </a:lnTo>
                <a:lnTo>
                  <a:pt x="7677066" y="3201987"/>
                </a:lnTo>
                <a:lnTo>
                  <a:pt x="7691354" y="3248025"/>
                </a:lnTo>
                <a:lnTo>
                  <a:pt x="7702466" y="3300412"/>
                </a:lnTo>
                <a:lnTo>
                  <a:pt x="7710404" y="3360737"/>
                </a:lnTo>
                <a:lnTo>
                  <a:pt x="7713579" y="3427412"/>
                </a:lnTo>
                <a:lnTo>
                  <a:pt x="7710404" y="3497262"/>
                </a:lnTo>
                <a:lnTo>
                  <a:pt x="7702466" y="3557587"/>
                </a:lnTo>
                <a:lnTo>
                  <a:pt x="7691354" y="3609975"/>
                </a:lnTo>
                <a:lnTo>
                  <a:pt x="7677066" y="3656012"/>
                </a:lnTo>
                <a:lnTo>
                  <a:pt x="7661191" y="3697287"/>
                </a:lnTo>
                <a:lnTo>
                  <a:pt x="7642141" y="3736975"/>
                </a:lnTo>
                <a:lnTo>
                  <a:pt x="7604041" y="3811587"/>
                </a:lnTo>
                <a:lnTo>
                  <a:pt x="7586579" y="3848100"/>
                </a:lnTo>
                <a:lnTo>
                  <a:pt x="7569116" y="3890962"/>
                </a:lnTo>
                <a:lnTo>
                  <a:pt x="7554829" y="3935412"/>
                </a:lnTo>
                <a:lnTo>
                  <a:pt x="7545304" y="3987800"/>
                </a:lnTo>
                <a:lnTo>
                  <a:pt x="7535779" y="4048125"/>
                </a:lnTo>
                <a:lnTo>
                  <a:pt x="7534191" y="4116387"/>
                </a:lnTo>
                <a:lnTo>
                  <a:pt x="7535779" y="4186237"/>
                </a:lnTo>
                <a:lnTo>
                  <a:pt x="7545304" y="4244975"/>
                </a:lnTo>
                <a:lnTo>
                  <a:pt x="7554829" y="4297362"/>
                </a:lnTo>
                <a:lnTo>
                  <a:pt x="7569116" y="4343400"/>
                </a:lnTo>
                <a:lnTo>
                  <a:pt x="7586579" y="4386262"/>
                </a:lnTo>
                <a:lnTo>
                  <a:pt x="7604041" y="4424362"/>
                </a:lnTo>
                <a:lnTo>
                  <a:pt x="7642141" y="4498975"/>
                </a:lnTo>
                <a:lnTo>
                  <a:pt x="7661191" y="4537075"/>
                </a:lnTo>
                <a:lnTo>
                  <a:pt x="7677066" y="4579937"/>
                </a:lnTo>
                <a:lnTo>
                  <a:pt x="7691354" y="4625975"/>
                </a:lnTo>
                <a:lnTo>
                  <a:pt x="7702466" y="4678362"/>
                </a:lnTo>
                <a:lnTo>
                  <a:pt x="7710404" y="4738687"/>
                </a:lnTo>
                <a:lnTo>
                  <a:pt x="7713579" y="4806950"/>
                </a:lnTo>
                <a:lnTo>
                  <a:pt x="7710404" y="4875212"/>
                </a:lnTo>
                <a:lnTo>
                  <a:pt x="7702466" y="4935537"/>
                </a:lnTo>
                <a:lnTo>
                  <a:pt x="7691354" y="4987925"/>
                </a:lnTo>
                <a:lnTo>
                  <a:pt x="7677066" y="5033962"/>
                </a:lnTo>
                <a:lnTo>
                  <a:pt x="7661191" y="5075237"/>
                </a:lnTo>
                <a:lnTo>
                  <a:pt x="7642141" y="5114925"/>
                </a:lnTo>
                <a:lnTo>
                  <a:pt x="7623091" y="5149850"/>
                </a:lnTo>
                <a:lnTo>
                  <a:pt x="7604041" y="5186362"/>
                </a:lnTo>
                <a:lnTo>
                  <a:pt x="7586579" y="5226050"/>
                </a:lnTo>
                <a:lnTo>
                  <a:pt x="7569116" y="5268912"/>
                </a:lnTo>
                <a:lnTo>
                  <a:pt x="7554829" y="5313362"/>
                </a:lnTo>
                <a:lnTo>
                  <a:pt x="7545304" y="5365750"/>
                </a:lnTo>
                <a:lnTo>
                  <a:pt x="7535779" y="5426075"/>
                </a:lnTo>
                <a:lnTo>
                  <a:pt x="7534191" y="5494337"/>
                </a:lnTo>
                <a:lnTo>
                  <a:pt x="7535779" y="5562600"/>
                </a:lnTo>
                <a:lnTo>
                  <a:pt x="7545304" y="5622925"/>
                </a:lnTo>
                <a:lnTo>
                  <a:pt x="7554829" y="5675312"/>
                </a:lnTo>
                <a:lnTo>
                  <a:pt x="7569116" y="5721350"/>
                </a:lnTo>
                <a:lnTo>
                  <a:pt x="7586579" y="5762625"/>
                </a:lnTo>
                <a:lnTo>
                  <a:pt x="7604041" y="5802312"/>
                </a:lnTo>
                <a:lnTo>
                  <a:pt x="7623091" y="5840412"/>
                </a:lnTo>
                <a:lnTo>
                  <a:pt x="7642141" y="5876925"/>
                </a:lnTo>
                <a:lnTo>
                  <a:pt x="7661191" y="5915025"/>
                </a:lnTo>
                <a:lnTo>
                  <a:pt x="7677066" y="5956300"/>
                </a:lnTo>
                <a:lnTo>
                  <a:pt x="7691354" y="6003925"/>
                </a:lnTo>
                <a:lnTo>
                  <a:pt x="7702466" y="6056312"/>
                </a:lnTo>
                <a:lnTo>
                  <a:pt x="7710404" y="6113462"/>
                </a:lnTo>
                <a:lnTo>
                  <a:pt x="7713579" y="6183312"/>
                </a:lnTo>
                <a:lnTo>
                  <a:pt x="7710404" y="6251575"/>
                </a:lnTo>
                <a:lnTo>
                  <a:pt x="7702466" y="6311900"/>
                </a:lnTo>
                <a:lnTo>
                  <a:pt x="7691354" y="6361112"/>
                </a:lnTo>
                <a:lnTo>
                  <a:pt x="7677066" y="6407150"/>
                </a:lnTo>
                <a:lnTo>
                  <a:pt x="7661191" y="6448425"/>
                </a:lnTo>
                <a:lnTo>
                  <a:pt x="7643729" y="6488112"/>
                </a:lnTo>
                <a:lnTo>
                  <a:pt x="7626266" y="6523037"/>
                </a:lnTo>
                <a:lnTo>
                  <a:pt x="7607216" y="6561137"/>
                </a:lnTo>
                <a:lnTo>
                  <a:pt x="7588166" y="6597650"/>
                </a:lnTo>
                <a:lnTo>
                  <a:pt x="7572291" y="6640512"/>
                </a:lnTo>
                <a:lnTo>
                  <a:pt x="7556416" y="6683375"/>
                </a:lnTo>
                <a:lnTo>
                  <a:pt x="7546891" y="6735762"/>
                </a:lnTo>
                <a:lnTo>
                  <a:pt x="7538954" y="6791325"/>
                </a:lnTo>
                <a:lnTo>
                  <a:pt x="753419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85D543-8DD2-F84E-84BF-E9CBB262F5D8}"/>
              </a:ext>
            </a:extLst>
          </p:cNvPr>
          <p:cNvSpPr txBox="1"/>
          <p:nvPr/>
        </p:nvSpPr>
        <p:spPr>
          <a:xfrm>
            <a:off x="1059190" y="1161412"/>
            <a:ext cx="59273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For more information, consult the </a:t>
            </a:r>
            <a:r>
              <a:rPr lang="en-US" sz="2400" b="1" dirty="0"/>
              <a:t>Getting Started with ABRA </a:t>
            </a:r>
            <a:r>
              <a:rPr lang="en-US" sz="2400" dirty="0"/>
              <a:t>video on the Parent Site:</a:t>
            </a:r>
          </a:p>
          <a:p>
            <a:pPr algn="ctr"/>
            <a:r>
              <a:rPr lang="en-US" sz="2400" dirty="0">
                <a:hlinkClick r:id="rId2"/>
              </a:rPr>
              <a:t>https://literacy.concordia.ca/resources/abra/parent/en/video_using_abra.php</a:t>
            </a:r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b="1" i="1" dirty="0"/>
          </a:p>
          <a:p>
            <a:pPr algn="ctr"/>
            <a:r>
              <a:rPr lang="en-US" i="1" dirty="0"/>
              <a:t>0:00 – 1:28 explains how to select activities and books in the software</a:t>
            </a:r>
          </a:p>
        </p:txBody>
      </p: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2D13E8E-1EC5-9743-822D-60BA86BC4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61506"/>
            <a:ext cx="3444196" cy="3027160"/>
          </a:xfrm>
          <a:prstGeom prst="rect">
            <a:avLst/>
          </a:prstGeom>
        </p:spPr>
      </p:pic>
      <p:pic>
        <p:nvPicPr>
          <p:cNvPr id="12" name="Picture 11" descr="A picture containing text, vector graphics, helmet&#10;&#10;Description automatically generated">
            <a:extLst>
              <a:ext uri="{FF2B5EF4-FFF2-40B4-BE49-F238E27FC236}">
                <a16:creationId xmlns:a16="http://schemas.microsoft.com/office/drawing/2014/main" id="{7DCEDAE1-0846-CF49-929A-909E12CFA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9066" y="4224283"/>
            <a:ext cx="3444196" cy="2696236"/>
          </a:xfrm>
          <a:prstGeom prst="rect">
            <a:avLst/>
          </a:prstGeom>
        </p:spPr>
      </p:pic>
      <p:sp>
        <p:nvSpPr>
          <p:cNvPr id="13" name="Title 3">
            <a:extLst>
              <a:ext uri="{FF2B5EF4-FFF2-40B4-BE49-F238E27FC236}">
                <a16:creationId xmlns:a16="http://schemas.microsoft.com/office/drawing/2014/main" id="{F19BAE70-A57B-D54E-817D-82F834C03316}"/>
              </a:ext>
            </a:extLst>
          </p:cNvPr>
          <p:cNvSpPr txBox="1">
            <a:spLocks/>
          </p:cNvSpPr>
          <p:nvPr/>
        </p:nvSpPr>
        <p:spPr>
          <a:xfrm>
            <a:off x="8016640" y="1548194"/>
            <a:ext cx="3410309" cy="22875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2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Explore the other sections of ABRA by connecting to different stories</a:t>
            </a:r>
          </a:p>
          <a:p>
            <a:br>
              <a:rPr lang="en-US" sz="4400" b="1" dirty="0"/>
            </a:b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364363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289</Words>
  <Application>Microsoft Macintosh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Accessing the Literacy Tools </vt:lpstr>
      <vt:lpstr>Step 1 </vt:lpstr>
      <vt:lpstr>Step 2</vt:lpstr>
      <vt:lpstr>Step 3</vt:lpstr>
      <vt:lpstr>Step 4</vt:lpstr>
      <vt:lpstr>Step 5</vt:lpstr>
      <vt:lpstr>Step 6</vt:lpstr>
      <vt:lpstr>Step 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Jacqueline Biddle</dc:creator>
  <cp:lastModifiedBy>Jacqueline Biddle</cp:lastModifiedBy>
  <cp:revision>24</cp:revision>
  <dcterms:created xsi:type="dcterms:W3CDTF">2021-04-01T18:49:02Z</dcterms:created>
  <dcterms:modified xsi:type="dcterms:W3CDTF">2021-04-19T19:14:42Z</dcterms:modified>
</cp:coreProperties>
</file>